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Zen Dots"/>
      <p:regular r:id="rId49"/>
    </p:embeddedFont>
    <p:embeddedFont>
      <p:font typeface="Anaheim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ZenDot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Anaheim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4de811a9d7_2_12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g24de811a9d7_2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4fa0c2d1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4fa0c2d1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4fbb1dda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4fbb1dda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4fbb1ddad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4fbb1ddad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4fbb1ddad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9" name="Google Shape;1399;g24fbb1ddad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4de811a9d7_2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24de811a9d7_2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4fbb1ddad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4fbb1ddad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fbb1ddad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fbb1ddad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4e0247040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4e024704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4de811a9d7_2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4" name="Google Shape;1434;g24de811a9d7_2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4f9d88217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4f9d88217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4de811a9d7_2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8" name="Google Shape;1308;g24de811a9d7_2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4de811a9d7_2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2" name="Google Shape;1452;g24de811a9d7_2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ded6ff7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5" name="Google Shape;1465;g24ded6ff7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4ded6ff76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6" name="Google Shape;1476;g24ded6ff76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4fbb1ddad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g24fbb1ddad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4fbb1ddad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1" name="Google Shape;1491;g24fbb1ddad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24ded6ff76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9" name="Google Shape;1499;g24ded6ff76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4fbb1ddad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g24fbb1ddad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4fbb1ddad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g24fbb1ddad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4fbb1ddad0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2" name="Google Shape;1522;g24fbb1ddad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ded6ff76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9" name="Google Shape;1529;g24ded6ff76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4de811a9d7_2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4de811a9d7_2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4ded6ff76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4ded6ff76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4ded6ff76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7" name="Google Shape;1547;g24ded6ff76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4de811a9d7_2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9" name="Google Shape;1559;g24de811a9d7_2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4fa0c2d16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4fa0c2d16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4fbb1ddad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24fbb1ddad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4de811a9d7_2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9" name="Google Shape;1579;g24de811a9d7_2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4ded6ff76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1" name="Google Shape;1591;g24ded6ff76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4ded6ff76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3" name="Google Shape;1603;g24ded6ff76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24ded6ff76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9" name="Google Shape;1609;g24ded6ff76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4fa0c2d16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24fa0c2d16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24df73966b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g24df73966b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4ded6ff76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2" name="Google Shape;1622;g24ded6ff76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4fbb1ddad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4fbb1ddad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24de811a9d7_2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4" name="Google Shape;1634;g24de811a9d7_2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4de811a9d7_2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24de811a9d7_2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4df73966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4df73966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4df73966b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4df73966b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4df73966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4df73966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4fa0c2d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4fa0c2d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6" name="Google Shape;56;p14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57;p14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8" name="Google Shape;58;p14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4" name="Google Shape;64;p14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5" name="Google Shape;65;p14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66" name="Google Shape;66;p14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" name="Google Shape;89;p14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1" name="Google Shape;91;p14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92" name="Google Shape;92;p14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4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4" name="Google Shape;104;p1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5" name="Google Shape;105;p1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" name="Google Shape;106;p1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7" name="Google Shape;107;p1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1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1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3" name="Google Shape;113;p1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14" name="Google Shape;114;p1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5" name="Google Shape;115;p1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20" name="Google Shape;120;p16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6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" name="Google Shape;128;p16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29" name="Google Shape;129;p16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16"/>
          <p:cNvSpPr txBox="1"/>
          <p:nvPr>
            <p:ph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16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6"/>
          <p:cNvSpPr txBox="1"/>
          <p:nvPr>
            <p:ph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16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16"/>
          <p:cNvSpPr txBox="1"/>
          <p:nvPr>
            <p:ph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7" name="Google Shape;137;p16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9" type="title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16"/>
          <p:cNvSpPr txBox="1"/>
          <p:nvPr>
            <p:ph idx="13" type="title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" name="Google Shape;140;p16"/>
          <p:cNvSpPr txBox="1"/>
          <p:nvPr>
            <p:ph idx="14" type="subTitle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5" type="title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16"/>
          <p:cNvSpPr txBox="1"/>
          <p:nvPr>
            <p:ph idx="16" type="title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3" name="Google Shape;143;p16"/>
          <p:cNvSpPr txBox="1"/>
          <p:nvPr>
            <p:ph idx="17" type="subTitle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18" type="title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16"/>
          <p:cNvSpPr txBox="1"/>
          <p:nvPr>
            <p:ph idx="19" type="title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" name="Google Shape;146;p16"/>
          <p:cNvSpPr txBox="1"/>
          <p:nvPr>
            <p:ph idx="20" type="subTitle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7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149" name="Google Shape;149;p17"/>
            <p:cNvSpPr/>
            <p:nvPr/>
          </p:nvSpPr>
          <p:spPr>
            <a:xfrm>
              <a:off x="2351900" y="1379600"/>
              <a:ext cx="11200" cy="124500"/>
            </a:xfrm>
            <a:custGeom>
              <a:rect b="b" l="l" r="r" t="t"/>
              <a:pathLst>
                <a:path extrusionOk="0" h="4980" w="448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2329400" y="1492900"/>
              <a:ext cx="55000" cy="48175"/>
            </a:xfrm>
            <a:custGeom>
              <a:rect b="b" l="l" r="r" t="t"/>
              <a:pathLst>
                <a:path extrusionOk="0" h="1927" w="220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791875" y="890900"/>
              <a:ext cx="11250" cy="150400"/>
            </a:xfrm>
            <a:custGeom>
              <a:rect b="b" l="l" r="r" t="t"/>
              <a:pathLst>
                <a:path extrusionOk="0" h="6016" w="45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770625" y="853900"/>
              <a:ext cx="55050" cy="48200"/>
            </a:xfrm>
            <a:custGeom>
              <a:rect b="b" l="l" r="r" t="t"/>
              <a:pathLst>
                <a:path extrusionOk="0" h="1928" w="2202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424300" y="1049475"/>
              <a:ext cx="320450" cy="14250"/>
            </a:xfrm>
            <a:custGeom>
              <a:rect b="b" l="l" r="r" t="t"/>
              <a:pathLst>
                <a:path extrusionOk="0" h="570" w="12818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2388350" y="1132825"/>
              <a:ext cx="447725" cy="123875"/>
            </a:xfrm>
            <a:custGeom>
              <a:rect b="b" l="l" r="r" t="t"/>
              <a:pathLst>
                <a:path extrusionOk="0" h="4955" w="17909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27275" y="1288975"/>
              <a:ext cx="251675" cy="11225"/>
            </a:xfrm>
            <a:custGeom>
              <a:rect b="b" l="l" r="r" t="t"/>
              <a:pathLst>
                <a:path extrusionOk="0" h="449" w="10067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820650" y="1238125"/>
              <a:ext cx="52500" cy="48175"/>
            </a:xfrm>
            <a:custGeom>
              <a:rect b="b" l="l" r="r" t="t"/>
              <a:pathLst>
                <a:path extrusionOk="0" h="1927" w="210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2528175" y="1526025"/>
              <a:ext cx="51650" cy="48275"/>
            </a:xfrm>
            <a:custGeom>
              <a:rect b="b" l="l" r="r" t="t"/>
              <a:pathLst>
                <a:path extrusionOk="0" h="1931" w="2066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2729500" y="103105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2666850" y="1270450"/>
              <a:ext cx="49925" cy="48250"/>
            </a:xfrm>
            <a:custGeom>
              <a:rect b="b" l="l" r="r" t="t"/>
              <a:pathLst>
                <a:path extrusionOk="0" h="1930" w="1997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2350750" y="1226550"/>
              <a:ext cx="206675" cy="306175"/>
            </a:xfrm>
            <a:custGeom>
              <a:rect b="b" l="l" r="r" t="t"/>
              <a:pathLst>
                <a:path extrusionOk="0" h="12247" w="8267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736775" y="1601125"/>
              <a:ext cx="52500" cy="48225"/>
            </a:xfrm>
            <a:custGeom>
              <a:rect b="b" l="l" r="r" t="t"/>
              <a:pathLst>
                <a:path extrusionOk="0" h="1929" w="210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772325" y="1254775"/>
              <a:ext cx="82500" cy="357600"/>
            </a:xfrm>
            <a:custGeom>
              <a:rect b="b" l="l" r="r" t="t"/>
              <a:pathLst>
                <a:path extrusionOk="0" h="14304" w="330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2554775" y="891375"/>
              <a:ext cx="49950" cy="48225"/>
            </a:xfrm>
            <a:custGeom>
              <a:rect b="b" l="l" r="r" t="t"/>
              <a:pathLst>
                <a:path extrusionOk="0" h="1929" w="1998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2313875" y="912925"/>
              <a:ext cx="248350" cy="147825"/>
            </a:xfrm>
            <a:custGeom>
              <a:rect b="b" l="l" r="r" t="t"/>
              <a:pathLst>
                <a:path extrusionOk="0" h="5913" w="9934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2247375" y="1623250"/>
              <a:ext cx="52425" cy="48225"/>
            </a:xfrm>
            <a:custGeom>
              <a:rect b="b" l="l" r="r" t="t"/>
              <a:pathLst>
                <a:path extrusionOk="0" h="1929" w="2097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2181800" y="1359400"/>
              <a:ext cx="82475" cy="275100"/>
            </a:xfrm>
            <a:custGeom>
              <a:rect b="b" l="l" r="r" t="t"/>
              <a:pathLst>
                <a:path extrusionOk="0" h="11004" w="3299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564275" y="875675"/>
              <a:ext cx="52300" cy="48225"/>
            </a:xfrm>
            <a:custGeom>
              <a:rect b="b" l="l" r="r" t="t"/>
              <a:pathLst>
                <a:path extrusionOk="0" h="1929" w="2092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605100" y="909600"/>
              <a:ext cx="111275" cy="234000"/>
            </a:xfrm>
            <a:custGeom>
              <a:rect b="b" l="l" r="r" t="t"/>
              <a:pathLst>
                <a:path extrusionOk="0" h="9360" w="4451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452875" y="1479875"/>
              <a:ext cx="51700" cy="48225"/>
            </a:xfrm>
            <a:custGeom>
              <a:rect b="b" l="l" r="r" t="t"/>
              <a:pathLst>
                <a:path extrusionOk="0" h="1929" w="2068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1468050" y="1386850"/>
              <a:ext cx="51725" cy="48225"/>
            </a:xfrm>
            <a:custGeom>
              <a:rect b="b" l="l" r="r" t="t"/>
              <a:pathLst>
                <a:path extrusionOk="0" h="1929" w="2069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374625" y="1125475"/>
              <a:ext cx="49950" cy="48250"/>
            </a:xfrm>
            <a:custGeom>
              <a:rect b="b" l="l" r="r" t="t"/>
              <a:pathLst>
                <a:path extrusionOk="0" h="1930" w="1998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1359125" y="130820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398775" y="1220625"/>
              <a:ext cx="240625" cy="95850"/>
            </a:xfrm>
            <a:custGeom>
              <a:rect b="b" l="l" r="r" t="t"/>
              <a:pathLst>
                <a:path extrusionOk="0" h="3834" w="9625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412450" y="1142325"/>
              <a:ext cx="226950" cy="11200"/>
            </a:xfrm>
            <a:custGeom>
              <a:rect b="b" l="l" r="r" t="t"/>
              <a:pathLst>
                <a:path extrusionOk="0" h="448" w="9078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1499850" y="1294675"/>
              <a:ext cx="109975" cy="108875"/>
            </a:xfrm>
            <a:custGeom>
              <a:rect b="b" l="l" r="r" t="t"/>
              <a:pathLst>
                <a:path extrusionOk="0" h="4355" w="4399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490250" y="1406150"/>
              <a:ext cx="256850" cy="108825"/>
            </a:xfrm>
            <a:custGeom>
              <a:rect b="b" l="l" r="r" t="t"/>
              <a:pathLst>
                <a:path extrusionOk="0" h="4353" w="10274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162400" y="757150"/>
              <a:ext cx="49900" cy="48275"/>
            </a:xfrm>
            <a:custGeom>
              <a:rect b="b" l="l" r="r" t="t"/>
              <a:pathLst>
                <a:path extrusionOk="0" h="1931" w="1996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2199650" y="788675"/>
              <a:ext cx="94775" cy="233350"/>
            </a:xfrm>
            <a:custGeom>
              <a:rect b="b" l="l" r="r" t="t"/>
              <a:pathLst>
                <a:path extrusionOk="0" h="9334" w="3791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555825" y="943500"/>
              <a:ext cx="1045300" cy="538450"/>
            </a:xfrm>
            <a:custGeom>
              <a:rect b="b" l="l" r="r" t="t"/>
              <a:pathLst>
                <a:path extrusionOk="0" h="21538" w="41812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849250" y="989425"/>
              <a:ext cx="435725" cy="435725"/>
            </a:xfrm>
            <a:custGeom>
              <a:rect b="b" l="l" r="r" t="t"/>
              <a:pathLst>
                <a:path extrusionOk="0" h="17429" w="17429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958600" y="1098775"/>
              <a:ext cx="217100" cy="217050"/>
            </a:xfrm>
            <a:custGeom>
              <a:rect b="b" l="l" r="r" t="t"/>
              <a:pathLst>
                <a:path extrusionOk="0" h="8682" w="8684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555825" y="1078125"/>
              <a:ext cx="1045300" cy="403825"/>
            </a:xfrm>
            <a:custGeom>
              <a:rect b="b" l="l" r="r" t="t"/>
              <a:pathLst>
                <a:path extrusionOk="0" h="16153" w="41812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2059650" y="1138425"/>
              <a:ext cx="66725" cy="66700"/>
            </a:xfrm>
            <a:custGeom>
              <a:rect b="b" l="l" r="r" t="t"/>
              <a:pathLst>
                <a:path extrusionOk="0" h="2668" w="2669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17175" y="997750"/>
              <a:ext cx="106400" cy="58400"/>
            </a:xfrm>
            <a:custGeom>
              <a:rect b="b" l="l" r="r" t="t"/>
              <a:pathLst>
                <a:path extrusionOk="0" h="2336" w="4256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330250" y="1044175"/>
              <a:ext cx="160450" cy="107250"/>
            </a:xfrm>
            <a:custGeom>
              <a:rect b="b" l="l" r="r" t="t"/>
              <a:pathLst>
                <a:path extrusionOk="0" h="4290" w="6418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17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187" name="Google Shape;187;p17"/>
            <p:cNvSpPr/>
            <p:nvPr/>
          </p:nvSpPr>
          <p:spPr>
            <a:xfrm>
              <a:off x="5316525" y="2236750"/>
              <a:ext cx="319825" cy="220125"/>
            </a:xfrm>
            <a:custGeom>
              <a:rect b="b" l="l" r="r" t="t"/>
              <a:pathLst>
                <a:path extrusionOk="0" h="8805" w="12793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532525" y="2354450"/>
              <a:ext cx="75475" cy="102425"/>
            </a:xfrm>
            <a:custGeom>
              <a:rect b="b" l="l" r="r" t="t"/>
              <a:pathLst>
                <a:path extrusionOk="0" h="4097" w="3019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5236600" y="2346225"/>
              <a:ext cx="324600" cy="221325"/>
            </a:xfrm>
            <a:custGeom>
              <a:rect b="b" l="l" r="r" t="t"/>
              <a:pathLst>
                <a:path extrusionOk="0" h="8853" w="12984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5385425" y="2473325"/>
              <a:ext cx="175775" cy="94125"/>
            </a:xfrm>
            <a:custGeom>
              <a:rect b="b" l="l" r="r" t="t"/>
              <a:pathLst>
                <a:path extrusionOk="0" h="3765" w="7031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5529100" y="2466150"/>
              <a:ext cx="480875" cy="455425"/>
            </a:xfrm>
            <a:custGeom>
              <a:rect b="b" l="l" r="r" t="t"/>
              <a:pathLst>
                <a:path extrusionOk="0" h="18217" w="19235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5559300" y="2466125"/>
              <a:ext cx="450700" cy="385500"/>
            </a:xfrm>
            <a:custGeom>
              <a:rect b="b" l="l" r="r" t="t"/>
              <a:pathLst>
                <a:path extrusionOk="0" h="15420" w="18028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394025" y="2882500"/>
              <a:ext cx="650125" cy="516625"/>
            </a:xfrm>
            <a:custGeom>
              <a:rect b="b" l="l" r="r" t="t"/>
              <a:pathLst>
                <a:path extrusionOk="0" h="20665" w="26005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444975" y="2908100"/>
              <a:ext cx="596100" cy="490950"/>
            </a:xfrm>
            <a:custGeom>
              <a:rect b="b" l="l" r="r" t="t"/>
              <a:pathLst>
                <a:path extrusionOk="0" h="19638" w="23844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147300" y="2971675"/>
              <a:ext cx="510550" cy="583825"/>
            </a:xfrm>
            <a:custGeom>
              <a:rect b="b" l="l" r="r" t="t"/>
              <a:pathLst>
                <a:path extrusionOk="0" h="23353" w="20422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203475" y="3069150"/>
              <a:ext cx="454375" cy="486225"/>
            </a:xfrm>
            <a:custGeom>
              <a:rect b="b" l="l" r="r" t="t"/>
              <a:pathLst>
                <a:path extrusionOk="0" h="19449" w="18175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5842225" y="2804325"/>
              <a:ext cx="251300" cy="251325"/>
            </a:xfrm>
            <a:custGeom>
              <a:rect b="b" l="l" r="r" t="t"/>
              <a:pathLst>
                <a:path extrusionOk="0" h="10053" w="10052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5479500" y="2420500"/>
              <a:ext cx="139025" cy="127250"/>
            </a:xfrm>
            <a:custGeom>
              <a:rect b="b" l="l" r="r" t="t"/>
              <a:pathLst>
                <a:path extrusionOk="0" h="5090" w="5561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865075" y="2844375"/>
              <a:ext cx="228525" cy="211275"/>
            </a:xfrm>
            <a:custGeom>
              <a:rect b="b" l="l" r="r" t="t"/>
              <a:pathLst>
                <a:path extrusionOk="0" h="8451" w="9141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5526175" y="2420700"/>
              <a:ext cx="92350" cy="127050"/>
            </a:xfrm>
            <a:custGeom>
              <a:rect b="b" l="l" r="r" t="t"/>
              <a:pathLst>
                <a:path extrusionOk="0" h="5082" w="3694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283750" y="3322175"/>
              <a:ext cx="35500" cy="35450"/>
            </a:xfrm>
            <a:custGeom>
              <a:rect b="b" l="l" r="r" t="t"/>
              <a:pathLst>
                <a:path extrusionOk="0" h="1418" w="142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261800" y="3241850"/>
              <a:ext cx="35500" cy="35475"/>
            </a:xfrm>
            <a:custGeom>
              <a:rect b="b" l="l" r="r" t="t"/>
              <a:pathLst>
                <a:path extrusionOk="0" h="1419" w="142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5288850" y="3161550"/>
              <a:ext cx="35475" cy="35500"/>
            </a:xfrm>
            <a:custGeom>
              <a:rect b="b" l="l" r="r" t="t"/>
              <a:pathLst>
                <a:path extrusionOk="0" h="1420" w="1419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5959025" y="2821600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5511325" y="2496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5565550" y="2439125"/>
              <a:ext cx="17775" cy="17800"/>
            </a:xfrm>
            <a:custGeom>
              <a:rect b="b" l="l" r="r" t="t"/>
              <a:pathLst>
                <a:path extrusionOk="0" h="712" w="711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5920700" y="3006950"/>
              <a:ext cx="18650" cy="17750"/>
            </a:xfrm>
            <a:custGeom>
              <a:rect b="b" l="l" r="r" t="t"/>
              <a:pathLst>
                <a:path extrusionOk="0" h="710" w="746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887100" y="2978700"/>
              <a:ext cx="18675" cy="17750"/>
            </a:xfrm>
            <a:custGeom>
              <a:rect b="b" l="l" r="r" t="t"/>
              <a:pathLst>
                <a:path extrusionOk="0" h="710" w="747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5906000" y="2839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5863425" y="2877525"/>
              <a:ext cx="39675" cy="82050"/>
            </a:xfrm>
            <a:custGeom>
              <a:rect b="b" l="l" r="r" t="t"/>
              <a:pathLst>
                <a:path extrusionOk="0" h="3282" w="1587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505825" y="2449625"/>
              <a:ext cx="25700" cy="30025"/>
            </a:xfrm>
            <a:custGeom>
              <a:rect b="b" l="l" r="r" t="t"/>
              <a:pathLst>
                <a:path extrusionOk="0" h="1201" w="1028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5316525" y="3096625"/>
              <a:ext cx="81050" cy="51125"/>
            </a:xfrm>
            <a:custGeom>
              <a:rect b="b" l="l" r="r" t="t"/>
              <a:pathLst>
                <a:path extrusionOk="0" h="2045" w="3242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5419900" y="3083675"/>
              <a:ext cx="96200" cy="28275"/>
            </a:xfrm>
            <a:custGeom>
              <a:rect b="b" l="l" r="r" t="t"/>
              <a:pathLst>
                <a:path extrusionOk="0" h="1131" w="3848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5079250" y="2925400"/>
              <a:ext cx="197550" cy="176800"/>
            </a:xfrm>
            <a:custGeom>
              <a:rect b="b" l="l" r="r" t="t"/>
              <a:pathLst>
                <a:path extrusionOk="0" h="7072" w="7902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5149475" y="2851150"/>
              <a:ext cx="91625" cy="56675"/>
            </a:xfrm>
            <a:custGeom>
              <a:rect b="b" l="l" r="r" t="t"/>
              <a:pathLst>
                <a:path extrusionOk="0" h="2267" w="3665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5792550" y="2498975"/>
              <a:ext cx="256800" cy="246575"/>
            </a:xfrm>
            <a:custGeom>
              <a:rect b="b" l="l" r="r" t="t"/>
              <a:pathLst>
                <a:path extrusionOk="0" h="9863" w="10272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5981125" y="2552925"/>
              <a:ext cx="178575" cy="178250"/>
            </a:xfrm>
            <a:custGeom>
              <a:rect b="b" l="l" r="r" t="t"/>
              <a:pathLst>
                <a:path extrusionOk="0" h="7130" w="7143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6045250" y="2756575"/>
              <a:ext cx="111725" cy="108050"/>
            </a:xfrm>
            <a:custGeom>
              <a:rect b="b" l="l" r="r" t="t"/>
              <a:pathLst>
                <a:path extrusionOk="0" h="4322" w="4469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9" name="Google Shape;219;p1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17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222" name="Google Shape;222;p17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17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246" name="Google Shape;246;p17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17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270" name="Google Shape;270;p17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17"/>
          <p:cNvSpPr txBox="1"/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6" name="Google Shape;276;p17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7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8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280" name="Google Shape;280;p18"/>
            <p:cNvSpPr/>
            <p:nvPr/>
          </p:nvSpPr>
          <p:spPr>
            <a:xfrm>
              <a:off x="3216663" y="3922625"/>
              <a:ext cx="784850" cy="784850"/>
            </a:xfrm>
            <a:custGeom>
              <a:rect b="b" l="l" r="r" t="t"/>
              <a:pathLst>
                <a:path extrusionOk="0" h="31394" w="31394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3503263" y="3922625"/>
              <a:ext cx="216075" cy="784900"/>
            </a:xfrm>
            <a:custGeom>
              <a:rect b="b" l="l" r="r" t="t"/>
              <a:pathLst>
                <a:path extrusionOk="0" h="31396" w="8643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3763363" y="3954175"/>
              <a:ext cx="52950" cy="721725"/>
            </a:xfrm>
            <a:custGeom>
              <a:rect b="b" l="l" r="r" t="t"/>
              <a:pathLst>
                <a:path extrusionOk="0" h="28869" w="2118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3229888" y="4077000"/>
              <a:ext cx="749550" cy="467325"/>
            </a:xfrm>
            <a:custGeom>
              <a:rect b="b" l="l" r="r" t="t"/>
              <a:pathLst>
                <a:path extrusionOk="0" h="18693" w="29982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3547063" y="4076925"/>
              <a:ext cx="360800" cy="467375"/>
            </a:xfrm>
            <a:custGeom>
              <a:rect b="b" l="l" r="r" t="t"/>
              <a:pathLst>
                <a:path extrusionOk="0" h="18695" w="14432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3441463" y="4165075"/>
              <a:ext cx="330725" cy="330750"/>
            </a:xfrm>
            <a:custGeom>
              <a:rect b="b" l="l" r="r" t="t"/>
              <a:pathLst>
                <a:path extrusionOk="0" h="13230" w="13229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3551763" y="4279775"/>
              <a:ext cx="97050" cy="97000"/>
            </a:xfrm>
            <a:custGeom>
              <a:rect b="b" l="l" r="r" t="t"/>
              <a:pathLst>
                <a:path extrusionOk="0" h="3880" w="3882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3609088" y="4218025"/>
              <a:ext cx="97000" cy="97025"/>
            </a:xfrm>
            <a:custGeom>
              <a:rect b="b" l="l" r="r" t="t"/>
              <a:pathLst>
                <a:path extrusionOk="0" h="3881" w="388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3498788" y="4372925"/>
              <a:ext cx="57450" cy="51775"/>
            </a:xfrm>
            <a:custGeom>
              <a:rect b="b" l="l" r="r" t="t"/>
              <a:pathLst>
                <a:path extrusionOk="0" h="2071" w="2298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3570313" y="4403500"/>
              <a:ext cx="55450" cy="25925"/>
            </a:xfrm>
            <a:custGeom>
              <a:rect b="b" l="l" r="r" t="t"/>
              <a:pathLst>
                <a:path extrusionOk="0" h="1037" w="2218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3654113" y="42976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3486563" y="4297675"/>
              <a:ext cx="37825" cy="25925"/>
            </a:xfrm>
            <a:custGeom>
              <a:rect b="b" l="l" r="r" t="t"/>
              <a:pathLst>
                <a:path extrusionOk="0" h="1037" w="1513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3410663" y="4279800"/>
              <a:ext cx="61725" cy="61725"/>
            </a:xfrm>
            <a:custGeom>
              <a:rect b="b" l="l" r="r" t="t"/>
              <a:pathLst>
                <a:path extrusionOk="0" h="2469" w="2469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3624238" y="3705900"/>
              <a:ext cx="647600" cy="538975"/>
            </a:xfrm>
            <a:custGeom>
              <a:rect b="b" l="l" r="r" t="t"/>
              <a:pathLst>
                <a:path extrusionOk="0" h="21559" w="25904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3549113" y="3536925"/>
              <a:ext cx="585425" cy="660475"/>
            </a:xfrm>
            <a:custGeom>
              <a:rect b="b" l="l" r="r" t="t"/>
              <a:pathLst>
                <a:path extrusionOk="0" h="26419" w="23417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942638" y="3712675"/>
              <a:ext cx="647650" cy="538900"/>
            </a:xfrm>
            <a:custGeom>
              <a:rect b="b" l="l" r="r" t="t"/>
              <a:pathLst>
                <a:path extrusionOk="0" h="21556" w="25906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3079963" y="3536925"/>
              <a:ext cx="585375" cy="660475"/>
            </a:xfrm>
            <a:custGeom>
              <a:rect b="b" l="l" r="r" t="t"/>
              <a:pathLst>
                <a:path extrusionOk="0" h="26419" w="23415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318088" y="3702200"/>
              <a:ext cx="57350" cy="57300"/>
            </a:xfrm>
            <a:custGeom>
              <a:rect b="b" l="l" r="r" t="t"/>
              <a:pathLst>
                <a:path extrusionOk="0" h="2292" w="2294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916888" y="403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3886813" y="3777125"/>
              <a:ext cx="66200" cy="66175"/>
            </a:xfrm>
            <a:custGeom>
              <a:rect b="b" l="l" r="r" t="t"/>
              <a:pathLst>
                <a:path extrusionOk="0" h="2647" w="2648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4160188" y="3975575"/>
              <a:ext cx="83775" cy="83775"/>
            </a:xfrm>
            <a:custGeom>
              <a:rect b="b" l="l" r="r" t="t"/>
              <a:pathLst>
                <a:path extrusionOk="0" h="3351" w="3351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133763" y="4195975"/>
              <a:ext cx="70575" cy="70575"/>
            </a:xfrm>
            <a:custGeom>
              <a:rect b="b" l="l" r="r" t="t"/>
              <a:pathLst>
                <a:path extrusionOk="0" h="2823" w="2823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032188" y="4041725"/>
              <a:ext cx="44300" cy="44275"/>
            </a:xfrm>
            <a:custGeom>
              <a:rect b="b" l="l" r="r" t="t"/>
              <a:pathLst>
                <a:path extrusionOk="0" h="1771" w="1772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3168113" y="4173950"/>
              <a:ext cx="79425" cy="79400"/>
            </a:xfrm>
            <a:custGeom>
              <a:rect b="b" l="l" r="r" t="t"/>
              <a:pathLst>
                <a:path extrusionOk="0" h="3176" w="3177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3957388" y="4173950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18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306" name="Google Shape;306;p18"/>
            <p:cNvSpPr/>
            <p:nvPr/>
          </p:nvSpPr>
          <p:spPr>
            <a:xfrm>
              <a:off x="5222063" y="4040150"/>
              <a:ext cx="584500" cy="584475"/>
            </a:xfrm>
            <a:custGeom>
              <a:rect b="b" l="l" r="r" t="t"/>
              <a:pathLst>
                <a:path extrusionOk="0" h="23379" w="2338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4551113" y="3987475"/>
              <a:ext cx="979375" cy="473875"/>
            </a:xfrm>
            <a:custGeom>
              <a:rect b="b" l="l" r="r" t="t"/>
              <a:pathLst>
                <a:path extrusionOk="0" h="18955" w="39175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4832463" y="3987475"/>
              <a:ext cx="979425" cy="473875"/>
            </a:xfrm>
            <a:custGeom>
              <a:rect b="b" l="l" r="r" t="t"/>
              <a:pathLst>
                <a:path extrusionOk="0" h="18955" w="39177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4829988" y="4256100"/>
              <a:ext cx="358550" cy="126225"/>
            </a:xfrm>
            <a:custGeom>
              <a:rect b="b" l="l" r="r" t="t"/>
              <a:pathLst>
                <a:path extrusionOk="0" h="5049" w="14342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158938" y="4363975"/>
              <a:ext cx="50075" cy="50000"/>
            </a:xfrm>
            <a:custGeom>
              <a:rect b="b" l="l" r="r" t="t"/>
              <a:pathLst>
                <a:path extrusionOk="0" h="2000" w="2003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858888" y="4121800"/>
              <a:ext cx="323800" cy="221000"/>
            </a:xfrm>
            <a:custGeom>
              <a:rect b="b" l="l" r="r" t="t"/>
              <a:pathLst>
                <a:path extrusionOk="0" h="8840" w="12952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5148388" y="41032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882488" y="4079700"/>
              <a:ext cx="602975" cy="244675"/>
            </a:xfrm>
            <a:custGeom>
              <a:rect b="b" l="l" r="r" t="t"/>
              <a:pathLst>
                <a:path extrusionOk="0" h="9787" w="24119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5453788" y="4298100"/>
              <a:ext cx="44800" cy="44850"/>
            </a:xfrm>
            <a:custGeom>
              <a:rect b="b" l="l" r="r" t="t"/>
              <a:pathLst>
                <a:path extrusionOk="0" h="1794" w="1792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4837763" y="4050675"/>
              <a:ext cx="136825" cy="155275"/>
            </a:xfrm>
            <a:custGeom>
              <a:rect b="b" l="l" r="r" t="t"/>
              <a:pathLst>
                <a:path extrusionOk="0" h="6211" w="5473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4950988" y="4024375"/>
              <a:ext cx="36850" cy="36875"/>
            </a:xfrm>
            <a:custGeom>
              <a:rect b="b" l="l" r="r" t="t"/>
              <a:pathLst>
                <a:path extrusionOk="0" h="1475" w="1474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4877613" y="40656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4820988" y="41849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4819163" y="423760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4842088" y="431865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5306463" y="4042800"/>
              <a:ext cx="94625" cy="339625"/>
            </a:xfrm>
            <a:custGeom>
              <a:rect b="b" l="l" r="r" t="t"/>
              <a:pathLst>
                <a:path extrusionOk="0" h="13585" w="3785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5293213" y="4363950"/>
              <a:ext cx="42150" cy="42125"/>
            </a:xfrm>
            <a:custGeom>
              <a:rect b="b" l="l" r="r" t="t"/>
              <a:pathLst>
                <a:path extrusionOk="0" h="1685" w="1686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5227388" y="3979675"/>
              <a:ext cx="216550" cy="249950"/>
            </a:xfrm>
            <a:custGeom>
              <a:rect b="b" l="l" r="r" t="t"/>
              <a:pathLst>
                <a:path extrusionOk="0" h="9998" w="8662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5422163" y="4205950"/>
              <a:ext cx="44850" cy="44825"/>
            </a:xfrm>
            <a:custGeom>
              <a:rect b="b" l="l" r="r" t="t"/>
              <a:pathLst>
                <a:path extrusionOk="0" h="1793" w="1794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080063" y="3992775"/>
              <a:ext cx="247425" cy="52575"/>
            </a:xfrm>
            <a:custGeom>
              <a:rect b="b" l="l" r="r" t="t"/>
              <a:pathLst>
                <a:path extrusionOk="0" h="2103" w="9897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5303763" y="4024300"/>
              <a:ext cx="34250" cy="34300"/>
            </a:xfrm>
            <a:custGeom>
              <a:rect b="b" l="l" r="r" t="t"/>
              <a:pathLst>
                <a:path extrusionOk="0" h="1372" w="137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5568263" y="40294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5725763" y="40294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5704338" y="439487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5377113" y="4027850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5517788" y="4445350"/>
              <a:ext cx="34300" cy="34250"/>
            </a:xfrm>
            <a:custGeom>
              <a:rect b="b" l="l" r="r" t="t"/>
              <a:pathLst>
                <a:path extrusionOk="0" h="1370" w="1372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5065188" y="39677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5218113" y="3961650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5523513" y="4052550"/>
              <a:ext cx="74750" cy="413375"/>
            </a:xfrm>
            <a:custGeom>
              <a:rect b="b" l="l" r="r" t="t"/>
              <a:pathLst>
                <a:path extrusionOk="0" h="16535" w="299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5630663" y="4038325"/>
              <a:ext cx="123575" cy="377375"/>
            </a:xfrm>
            <a:custGeom>
              <a:rect b="b" l="l" r="r" t="t"/>
              <a:pathLst>
                <a:path extrusionOk="0" h="15095" w="4943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4556413" y="4062800"/>
              <a:ext cx="139600" cy="224475"/>
            </a:xfrm>
            <a:custGeom>
              <a:rect b="b" l="l" r="r" t="t"/>
              <a:pathLst>
                <a:path extrusionOk="0" h="8979" w="5584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4678788" y="4013850"/>
              <a:ext cx="176200" cy="71525"/>
            </a:xfrm>
            <a:custGeom>
              <a:rect b="b" l="l" r="r" t="t"/>
              <a:pathLst>
                <a:path extrusionOk="0" h="2861" w="7048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4713088" y="4279875"/>
              <a:ext cx="95400" cy="169475"/>
            </a:xfrm>
            <a:custGeom>
              <a:rect b="b" l="l" r="r" t="t"/>
              <a:pathLst>
                <a:path extrusionOk="0" h="6779" w="3816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4645713" y="4160625"/>
              <a:ext cx="114425" cy="258150"/>
            </a:xfrm>
            <a:custGeom>
              <a:rect b="b" l="l" r="r" t="t"/>
              <a:pathLst>
                <a:path extrusionOk="0" h="10326" w="4577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4733613" y="415052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4585238" y="4052625"/>
              <a:ext cx="36725" cy="36725"/>
            </a:xfrm>
            <a:custGeom>
              <a:rect b="b" l="l" r="r" t="t"/>
              <a:pathLst>
                <a:path extrusionOk="0" h="1469" w="1469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4661763" y="399145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4826813" y="405727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4785613" y="4269825"/>
              <a:ext cx="36675" cy="36750"/>
            </a:xfrm>
            <a:custGeom>
              <a:rect b="b" l="l" r="r" t="t"/>
              <a:pathLst>
                <a:path extrusionOk="0" h="1470" w="1467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4706038" y="443192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4628113" y="4396700"/>
              <a:ext cx="36675" cy="36725"/>
            </a:xfrm>
            <a:custGeom>
              <a:rect b="b" l="l" r="r" t="t"/>
              <a:pathLst>
                <a:path extrusionOk="0" h="1469" w="1467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4534788" y="426670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5337913" y="4489875"/>
              <a:ext cx="430525" cy="79475"/>
            </a:xfrm>
            <a:custGeom>
              <a:rect b="b" l="l" r="r" t="t"/>
              <a:pathLst>
                <a:path extrusionOk="0" h="3179" w="17221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5331513" y="4554200"/>
              <a:ext cx="39825" cy="39800"/>
            </a:xfrm>
            <a:custGeom>
              <a:rect b="b" l="l" r="r" t="t"/>
              <a:pathLst>
                <a:path extrusionOk="0" h="1592" w="1593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5733738" y="4474700"/>
              <a:ext cx="45875" cy="45925"/>
            </a:xfrm>
            <a:custGeom>
              <a:rect b="b" l="l" r="r" t="t"/>
              <a:pathLst>
                <a:path extrusionOk="0" h="1837" w="1835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4411213" y="4707450"/>
              <a:ext cx="854575" cy="326300"/>
            </a:xfrm>
            <a:custGeom>
              <a:rect b="b" l="l" r="r" t="t"/>
              <a:pathLst>
                <a:path extrusionOk="0" h="13052" w="34183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4431888" y="4728125"/>
              <a:ext cx="813200" cy="284950"/>
            </a:xfrm>
            <a:custGeom>
              <a:rect b="b" l="l" r="r" t="t"/>
              <a:pathLst>
                <a:path extrusionOk="0" h="11398" w="32528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4576988" y="4728125"/>
              <a:ext cx="576200" cy="284875"/>
            </a:xfrm>
            <a:custGeom>
              <a:rect b="b" l="l" r="r" t="t"/>
              <a:pathLst>
                <a:path extrusionOk="0" h="11395" w="23048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4956888" y="4757850"/>
              <a:ext cx="280475" cy="255175"/>
            </a:xfrm>
            <a:custGeom>
              <a:rect b="b" l="l" r="r" t="t"/>
              <a:pathLst>
                <a:path extrusionOk="0" h="10207" w="11219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4814363" y="4500300"/>
              <a:ext cx="1164950" cy="530900"/>
            </a:xfrm>
            <a:custGeom>
              <a:rect b="b" l="l" r="r" t="t"/>
              <a:pathLst>
                <a:path extrusionOk="0" h="21236" w="46598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5028238" y="4203900"/>
              <a:ext cx="1143225" cy="797975"/>
            </a:xfrm>
            <a:custGeom>
              <a:rect b="b" l="l" r="r" t="t"/>
              <a:pathLst>
                <a:path extrusionOk="0" h="31919" w="45729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5762988" y="4469175"/>
              <a:ext cx="114000" cy="88100"/>
            </a:xfrm>
            <a:custGeom>
              <a:rect b="b" l="l" r="r" t="t"/>
              <a:pathLst>
                <a:path extrusionOk="0" h="3524" w="456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5778513" y="4181725"/>
              <a:ext cx="113950" cy="88075"/>
            </a:xfrm>
            <a:custGeom>
              <a:rect b="b" l="l" r="r" t="t"/>
              <a:pathLst>
                <a:path extrusionOk="0" h="3523" w="4558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9" name="Google Shape;359;p1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8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1" name="Google Shape;361;p18"/>
          <p:cNvSpPr txBox="1"/>
          <p:nvPr>
            <p:ph idx="1" type="subTitle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9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364" name="Google Shape;364;p19"/>
            <p:cNvSpPr/>
            <p:nvPr/>
          </p:nvSpPr>
          <p:spPr>
            <a:xfrm>
              <a:off x="1978763" y="3581000"/>
              <a:ext cx="283125" cy="611275"/>
            </a:xfrm>
            <a:custGeom>
              <a:rect b="b" l="l" r="r" t="t"/>
              <a:pathLst>
                <a:path extrusionOk="0" h="24451" w="11325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670463" y="2129550"/>
              <a:ext cx="1719150" cy="2495075"/>
            </a:xfrm>
            <a:custGeom>
              <a:rect b="b" l="l" r="r" t="t"/>
              <a:pathLst>
                <a:path extrusionOk="0" h="99803" w="68766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453638" y="2044550"/>
              <a:ext cx="1577950" cy="1992025"/>
            </a:xfrm>
            <a:custGeom>
              <a:rect b="b" l="l" r="r" t="t"/>
              <a:pathLst>
                <a:path extrusionOk="0" h="79681" w="63118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1814813" y="2092400"/>
              <a:ext cx="594475" cy="1037250"/>
            </a:xfrm>
            <a:custGeom>
              <a:rect b="b" l="l" r="r" t="t"/>
              <a:pathLst>
                <a:path extrusionOk="0" h="41490" w="23779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1667188" y="3815950"/>
              <a:ext cx="166000" cy="201525"/>
            </a:xfrm>
            <a:custGeom>
              <a:rect b="b" l="l" r="r" t="t"/>
              <a:pathLst>
                <a:path extrusionOk="0" h="8061" w="664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1818413" y="3686950"/>
              <a:ext cx="311500" cy="237750"/>
            </a:xfrm>
            <a:custGeom>
              <a:rect b="b" l="l" r="r" t="t"/>
              <a:pathLst>
                <a:path extrusionOk="0" h="9510" w="1246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1956788" y="3759950"/>
              <a:ext cx="120800" cy="146425"/>
            </a:xfrm>
            <a:custGeom>
              <a:rect b="b" l="l" r="r" t="t"/>
              <a:pathLst>
                <a:path extrusionOk="0" h="5857" w="4832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1043963" y="3656850"/>
              <a:ext cx="485200" cy="846875"/>
            </a:xfrm>
            <a:custGeom>
              <a:rect b="b" l="l" r="r" t="t"/>
              <a:pathLst>
                <a:path extrusionOk="0" h="33875" w="19408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1984763" y="3134050"/>
              <a:ext cx="514075" cy="575525"/>
            </a:xfrm>
            <a:custGeom>
              <a:rect b="b" l="l" r="r" t="t"/>
              <a:pathLst>
                <a:path extrusionOk="0" h="23021" w="20563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2017688" y="3286050"/>
              <a:ext cx="143275" cy="123050"/>
            </a:xfrm>
            <a:custGeom>
              <a:rect b="b" l="l" r="r" t="t"/>
              <a:pathLst>
                <a:path extrusionOk="0" h="4922" w="5731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2043263" y="3489350"/>
              <a:ext cx="52725" cy="37325"/>
            </a:xfrm>
            <a:custGeom>
              <a:rect b="b" l="l" r="r" t="t"/>
              <a:pathLst>
                <a:path extrusionOk="0" h="1493" w="2109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2168588" y="2417475"/>
              <a:ext cx="633775" cy="864125"/>
            </a:xfrm>
            <a:custGeom>
              <a:rect b="b" l="l" r="r" t="t"/>
              <a:pathLst>
                <a:path extrusionOk="0" h="34565" w="25351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2168188" y="3231025"/>
              <a:ext cx="272750" cy="426175"/>
            </a:xfrm>
            <a:custGeom>
              <a:rect b="b" l="l" r="r" t="t"/>
              <a:pathLst>
                <a:path extrusionOk="0" h="17047" w="1091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2244713" y="3319575"/>
              <a:ext cx="166300" cy="262000"/>
            </a:xfrm>
            <a:custGeom>
              <a:rect b="b" l="l" r="r" t="t"/>
              <a:pathLst>
                <a:path extrusionOk="0" h="10480" w="6652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2334663" y="3359550"/>
              <a:ext cx="47275" cy="42950"/>
            </a:xfrm>
            <a:custGeom>
              <a:rect b="b" l="l" r="r" t="t"/>
              <a:pathLst>
                <a:path extrusionOk="0" h="1718" w="1891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2319513" y="3438625"/>
              <a:ext cx="26800" cy="24475"/>
            </a:xfrm>
            <a:custGeom>
              <a:rect b="b" l="l" r="r" t="t"/>
              <a:pathLst>
                <a:path extrusionOk="0" h="979" w="1072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2270588" y="3484500"/>
              <a:ext cx="58025" cy="41050"/>
            </a:xfrm>
            <a:custGeom>
              <a:rect b="b" l="l" r="r" t="t"/>
              <a:pathLst>
                <a:path extrusionOk="0" h="1642" w="2321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2072263" y="3603325"/>
              <a:ext cx="97025" cy="82275"/>
            </a:xfrm>
            <a:custGeom>
              <a:rect b="b" l="l" r="r" t="t"/>
              <a:pathLst>
                <a:path extrusionOk="0" h="3291" w="3881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753913" y="2583100"/>
              <a:ext cx="538625" cy="473225"/>
            </a:xfrm>
            <a:custGeom>
              <a:rect b="b" l="l" r="r" t="t"/>
              <a:pathLst>
                <a:path extrusionOk="0" h="18929" w="21545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798313" y="2678600"/>
              <a:ext cx="337550" cy="328900"/>
            </a:xfrm>
            <a:custGeom>
              <a:rect b="b" l="l" r="r" t="t"/>
              <a:pathLst>
                <a:path extrusionOk="0" h="13156" w="13502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853363" y="2764700"/>
              <a:ext cx="145025" cy="141375"/>
            </a:xfrm>
            <a:custGeom>
              <a:rect b="b" l="l" r="r" t="t"/>
              <a:pathLst>
                <a:path extrusionOk="0" h="5655" w="5801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555138" y="2044550"/>
              <a:ext cx="1476450" cy="1992025"/>
            </a:xfrm>
            <a:custGeom>
              <a:rect b="b" l="l" r="r" t="t"/>
              <a:pathLst>
                <a:path extrusionOk="0" h="79681" w="59058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589063" y="3280975"/>
              <a:ext cx="130450" cy="107200"/>
            </a:xfrm>
            <a:custGeom>
              <a:rect b="b" l="l" r="r" t="t"/>
              <a:pathLst>
                <a:path extrusionOk="0" h="4288" w="5218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1796038" y="2713375"/>
              <a:ext cx="94475" cy="84300"/>
            </a:xfrm>
            <a:custGeom>
              <a:rect b="b" l="l" r="r" t="t"/>
              <a:pathLst>
                <a:path extrusionOk="0" h="3372" w="3779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816788" y="273192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2081738" y="2806700"/>
              <a:ext cx="94525" cy="84250"/>
            </a:xfrm>
            <a:custGeom>
              <a:rect b="b" l="l" r="r" t="t"/>
              <a:pathLst>
                <a:path extrusionOk="0" h="3370" w="3781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102538" y="282517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1990238" y="2285925"/>
              <a:ext cx="94500" cy="84275"/>
            </a:xfrm>
            <a:custGeom>
              <a:rect b="b" l="l" r="r" t="t"/>
              <a:pathLst>
                <a:path extrusionOk="0" h="3371" w="378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2011013" y="2304450"/>
              <a:ext cx="52950" cy="47225"/>
            </a:xfrm>
            <a:custGeom>
              <a:rect b="b" l="l" r="r" t="t"/>
              <a:pathLst>
                <a:path extrusionOk="0" h="1889" w="2118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1532613" y="2067425"/>
              <a:ext cx="94500" cy="84250"/>
            </a:xfrm>
            <a:custGeom>
              <a:rect b="b" l="l" r="r" t="t"/>
              <a:pathLst>
                <a:path extrusionOk="0" h="3370" w="378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1553413" y="2085975"/>
              <a:ext cx="52950" cy="47250"/>
            </a:xfrm>
            <a:custGeom>
              <a:rect b="b" l="l" r="r" t="t"/>
              <a:pathLst>
                <a:path extrusionOk="0" h="1890" w="2118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633213" y="3885425"/>
              <a:ext cx="94475" cy="84275"/>
            </a:xfrm>
            <a:custGeom>
              <a:rect b="b" l="l" r="r" t="t"/>
              <a:pathLst>
                <a:path extrusionOk="0" h="3371" w="3779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653863" y="3903950"/>
              <a:ext cx="53075" cy="47225"/>
            </a:xfrm>
            <a:custGeom>
              <a:rect b="b" l="l" r="r" t="t"/>
              <a:pathLst>
                <a:path extrusionOk="0" h="1889" w="2123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891488" y="2338175"/>
              <a:ext cx="353350" cy="161300"/>
            </a:xfrm>
            <a:custGeom>
              <a:rect b="b" l="l" r="r" t="t"/>
              <a:pathLst>
                <a:path extrusionOk="0" h="6452" w="14134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941713" y="2374850"/>
              <a:ext cx="33100" cy="47775"/>
            </a:xfrm>
            <a:custGeom>
              <a:rect b="b" l="l" r="r" t="t"/>
              <a:pathLst>
                <a:path extrusionOk="0" h="1911" w="1324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973313" y="2371400"/>
              <a:ext cx="25300" cy="39225"/>
            </a:xfrm>
            <a:custGeom>
              <a:rect b="b" l="l" r="r" t="t"/>
              <a:pathLst>
                <a:path extrusionOk="0" h="1569" w="1012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1003813" y="2362850"/>
              <a:ext cx="28525" cy="39300"/>
            </a:xfrm>
            <a:custGeom>
              <a:rect b="b" l="l" r="r" t="t"/>
              <a:pathLst>
                <a:path extrusionOk="0" h="1572" w="1141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1328188" y="3391125"/>
              <a:ext cx="94550" cy="84250"/>
            </a:xfrm>
            <a:custGeom>
              <a:rect b="b" l="l" r="r" t="t"/>
              <a:pathLst>
                <a:path extrusionOk="0" h="3370" w="3782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1348963" y="3409625"/>
              <a:ext cx="53000" cy="47250"/>
            </a:xfrm>
            <a:custGeom>
              <a:rect b="b" l="l" r="r" t="t"/>
              <a:pathLst>
                <a:path extrusionOk="0" h="1890" w="212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9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404" name="Google Shape;404;p19"/>
            <p:cNvSpPr/>
            <p:nvPr/>
          </p:nvSpPr>
          <p:spPr>
            <a:xfrm>
              <a:off x="6534363" y="1126225"/>
              <a:ext cx="426675" cy="954650"/>
            </a:xfrm>
            <a:custGeom>
              <a:rect b="b" l="l" r="r" t="t"/>
              <a:pathLst>
                <a:path extrusionOk="0" h="38186" w="17067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6531963" y="1127100"/>
              <a:ext cx="426675" cy="843725"/>
            </a:xfrm>
            <a:custGeom>
              <a:rect b="b" l="l" r="r" t="t"/>
              <a:pathLst>
                <a:path extrusionOk="0" h="33749" w="17067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502713" y="1907250"/>
              <a:ext cx="491800" cy="65100"/>
            </a:xfrm>
            <a:custGeom>
              <a:rect b="b" l="l" r="r" t="t"/>
              <a:pathLst>
                <a:path extrusionOk="0" h="2604" w="19672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6601988" y="1445000"/>
              <a:ext cx="122300" cy="472650"/>
            </a:xfrm>
            <a:custGeom>
              <a:rect b="b" l="l" r="r" t="t"/>
              <a:pathLst>
                <a:path extrusionOk="0" h="18906" w="4892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6575813" y="1405675"/>
              <a:ext cx="75900" cy="75900"/>
            </a:xfrm>
            <a:custGeom>
              <a:rect b="b" l="l" r="r" t="t"/>
              <a:pathLst>
                <a:path extrusionOk="0" h="3036" w="3036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6769038" y="1445975"/>
              <a:ext cx="122300" cy="472625"/>
            </a:xfrm>
            <a:custGeom>
              <a:rect b="b" l="l" r="r" t="t"/>
              <a:pathLst>
                <a:path extrusionOk="0" h="18905" w="4892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6841613" y="1406625"/>
              <a:ext cx="75950" cy="75950"/>
            </a:xfrm>
            <a:custGeom>
              <a:rect b="b" l="l" r="r" t="t"/>
              <a:pathLst>
                <a:path extrusionOk="0" h="3038" w="3038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6873963" y="1595150"/>
              <a:ext cx="50350" cy="45850"/>
            </a:xfrm>
            <a:custGeom>
              <a:rect b="b" l="l" r="r" t="t"/>
              <a:pathLst>
                <a:path extrusionOk="0" h="1834" w="2014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883163" y="1281750"/>
              <a:ext cx="40850" cy="251875"/>
            </a:xfrm>
            <a:custGeom>
              <a:rect b="b" l="l" r="r" t="t"/>
              <a:pathLst>
                <a:path extrusionOk="0" h="10075" w="1634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6734838" y="1418750"/>
              <a:ext cx="20775" cy="492350"/>
            </a:xfrm>
            <a:custGeom>
              <a:rect b="b" l="l" r="r" t="t"/>
              <a:pathLst>
                <a:path extrusionOk="0" h="19694" w="831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705888" y="1349300"/>
              <a:ext cx="78400" cy="71400"/>
            </a:xfrm>
            <a:custGeom>
              <a:rect b="b" l="l" r="r" t="t"/>
              <a:pathLst>
                <a:path extrusionOk="0" h="2856" w="3136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6664838" y="206772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664838" y="213977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6389988" y="2164600"/>
              <a:ext cx="699075" cy="231950"/>
            </a:xfrm>
            <a:custGeom>
              <a:rect b="b" l="l" r="r" t="t"/>
              <a:pathLst>
                <a:path extrusionOk="0" h="9278" w="27963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6885563" y="2258875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6444563" y="2290800"/>
              <a:ext cx="248975" cy="64800"/>
            </a:xfrm>
            <a:custGeom>
              <a:rect b="b" l="l" r="r" t="t"/>
              <a:pathLst>
                <a:path extrusionOk="0" h="2592" w="9959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6447963" y="2232825"/>
              <a:ext cx="64775" cy="30725"/>
            </a:xfrm>
            <a:custGeom>
              <a:rect b="b" l="l" r="r" t="t"/>
              <a:pathLst>
                <a:path extrusionOk="0" h="1229" w="2591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363888" y="2251400"/>
              <a:ext cx="233200" cy="229175"/>
            </a:xfrm>
            <a:custGeom>
              <a:rect b="b" l="l" r="r" t="t"/>
              <a:pathLst>
                <a:path extrusionOk="0" h="9167" w="9328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6298888" y="2559200"/>
              <a:ext cx="78825" cy="77800"/>
            </a:xfrm>
            <a:custGeom>
              <a:rect b="b" l="l" r="r" t="t"/>
              <a:pathLst>
                <a:path extrusionOk="0" h="3112" w="3153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627643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63125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6404338" y="2559200"/>
              <a:ext cx="78725" cy="77800"/>
            </a:xfrm>
            <a:custGeom>
              <a:rect b="b" l="l" r="r" t="t"/>
              <a:pathLst>
                <a:path extrusionOk="0" h="3112" w="3149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402563" y="2640275"/>
              <a:ext cx="105725" cy="10225"/>
            </a:xfrm>
            <a:custGeom>
              <a:rect b="b" l="l" r="r" t="t"/>
              <a:pathLst>
                <a:path extrusionOk="0" h="409" w="4229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6390638" y="2647850"/>
              <a:ext cx="78800" cy="77775"/>
            </a:xfrm>
            <a:custGeom>
              <a:rect b="b" l="l" r="r" t="t"/>
              <a:pathLst>
                <a:path extrusionOk="0" h="3111" w="3152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6388938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6224263" y="2492250"/>
              <a:ext cx="331750" cy="291575"/>
            </a:xfrm>
            <a:custGeom>
              <a:rect b="b" l="l" r="r" t="t"/>
              <a:pathLst>
                <a:path extrusionOk="0" h="11663" w="1327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6368463" y="2442950"/>
              <a:ext cx="47750" cy="181150"/>
            </a:xfrm>
            <a:custGeom>
              <a:rect b="b" l="l" r="r" t="t"/>
              <a:pathLst>
                <a:path extrusionOk="0" h="7246" w="191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362838" y="2431000"/>
              <a:ext cx="56425" cy="56425"/>
            </a:xfrm>
            <a:custGeom>
              <a:rect b="b" l="l" r="r" t="t"/>
              <a:pathLst>
                <a:path extrusionOk="0" h="2257" w="2257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6361638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029513" y="2282650"/>
              <a:ext cx="219525" cy="215750"/>
            </a:xfrm>
            <a:custGeom>
              <a:rect b="b" l="l" r="r" t="t"/>
              <a:pathLst>
                <a:path extrusionOk="0" h="8630" w="8781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7235988" y="2572400"/>
              <a:ext cx="74125" cy="73225"/>
            </a:xfrm>
            <a:custGeom>
              <a:rect b="b" l="l" r="r" t="t"/>
              <a:pathLst>
                <a:path extrusionOk="0" h="2929" w="2965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7231838" y="2648675"/>
              <a:ext cx="99575" cy="9700"/>
            </a:xfrm>
            <a:custGeom>
              <a:rect b="b" l="l" r="r" t="t"/>
              <a:pathLst>
                <a:path extrusionOk="0" h="388" w="3983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223163" y="2655875"/>
              <a:ext cx="74150" cy="73200"/>
            </a:xfrm>
            <a:custGeom>
              <a:rect b="b" l="l" r="r" t="t"/>
              <a:pathLst>
                <a:path extrusionOk="0" h="2928" w="2966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136788" y="2572400"/>
              <a:ext cx="74175" cy="73225"/>
            </a:xfrm>
            <a:custGeom>
              <a:rect b="b" l="l" r="r" t="t"/>
              <a:pathLst>
                <a:path extrusionOk="0" h="2929" w="2967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113038" y="2648675"/>
              <a:ext cx="99550" cy="9700"/>
            </a:xfrm>
            <a:custGeom>
              <a:rect b="b" l="l" r="r" t="t"/>
              <a:pathLst>
                <a:path extrusionOk="0" h="388" w="3982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7149638" y="2655875"/>
              <a:ext cx="74125" cy="73200"/>
            </a:xfrm>
            <a:custGeom>
              <a:rect b="b" l="l" r="r" t="t"/>
              <a:pathLst>
                <a:path extrusionOk="0" h="2928" w="2965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7215788" y="2651875"/>
              <a:ext cx="9675" cy="99575"/>
            </a:xfrm>
            <a:custGeom>
              <a:rect b="b" l="l" r="r" t="t"/>
              <a:pathLst>
                <a:path extrusionOk="0" h="3983" w="387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7068138" y="2509350"/>
              <a:ext cx="312250" cy="274450"/>
            </a:xfrm>
            <a:custGeom>
              <a:rect b="b" l="l" r="r" t="t"/>
              <a:pathLst>
                <a:path extrusionOk="0" h="10978" w="1249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7199738" y="2462975"/>
              <a:ext cx="44975" cy="170525"/>
            </a:xfrm>
            <a:custGeom>
              <a:rect b="b" l="l" r="r" t="t"/>
              <a:pathLst>
                <a:path extrusionOk="0" h="6821" w="1799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7196838" y="245170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191188" y="2614900"/>
              <a:ext cx="59925" cy="59925"/>
            </a:xfrm>
            <a:custGeom>
              <a:rect b="b" l="l" r="r" t="t"/>
              <a:pathLst>
                <a:path extrusionOk="0" h="2397" w="2397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6769013" y="2248025"/>
              <a:ext cx="39325" cy="198775"/>
            </a:xfrm>
            <a:custGeom>
              <a:rect b="b" l="l" r="r" t="t"/>
              <a:pathLst>
                <a:path extrusionOk="0" h="7951" w="1573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6695038" y="2559200"/>
              <a:ext cx="78750" cy="77800"/>
            </a:xfrm>
            <a:custGeom>
              <a:rect b="b" l="l" r="r" t="t"/>
              <a:pathLst>
                <a:path extrusionOk="0" h="3112" w="315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672513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708663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800413" y="2559200"/>
              <a:ext cx="78775" cy="77800"/>
            </a:xfrm>
            <a:custGeom>
              <a:rect b="b" l="l" r="r" t="t"/>
              <a:pathLst>
                <a:path extrusionOk="0" h="3112" w="3151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79868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67867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6785063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6620363" y="2492250"/>
              <a:ext cx="331775" cy="291575"/>
            </a:xfrm>
            <a:custGeom>
              <a:rect b="b" l="l" r="r" t="t"/>
              <a:pathLst>
                <a:path extrusionOk="0" h="11663" w="13271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6764538" y="2442950"/>
              <a:ext cx="47775" cy="181150"/>
            </a:xfrm>
            <a:custGeom>
              <a:rect b="b" l="l" r="r" t="t"/>
              <a:pathLst>
                <a:path extrusionOk="0" h="7246" w="1911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758963" y="2431000"/>
              <a:ext cx="56450" cy="56425"/>
            </a:xfrm>
            <a:custGeom>
              <a:rect b="b" l="l" r="r" t="t"/>
              <a:pathLst>
                <a:path extrusionOk="0" h="2257" w="2258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6757713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6579038" y="1203475"/>
              <a:ext cx="66775" cy="51825"/>
            </a:xfrm>
            <a:custGeom>
              <a:rect b="b" l="l" r="r" t="t"/>
              <a:pathLst>
                <a:path extrusionOk="0" h="2073" w="2671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665963" y="1249275"/>
              <a:ext cx="50100" cy="38900"/>
            </a:xfrm>
            <a:custGeom>
              <a:rect b="b" l="l" r="r" t="t"/>
              <a:pathLst>
                <a:path extrusionOk="0" h="1556" w="2004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73263" y="2047225"/>
              <a:ext cx="45975" cy="38825"/>
            </a:xfrm>
            <a:custGeom>
              <a:rect b="b" l="l" r="r" t="t"/>
              <a:pathLst>
                <a:path extrusionOk="0" h="1553" w="1839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0" name="Google Shape;460;p1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1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62" name="Google Shape;462;p1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63" name="Google Shape;463;p1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4" name="Google Shape;464;p1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65" name="Google Shape;465;p1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1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1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1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1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1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71" name="Google Shape;471;p1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72" name="Google Shape;472;p1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3" name="Google Shape;473;p19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474" name="Google Shape;474;p19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475" name="Google Shape;475;p19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9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2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82" name="Google Shape;482;p2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9" name="Google Shape;489;p20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21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93" name="Google Shape;493;p21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94" name="Google Shape;494;p21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5" name="Google Shape;495;p21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96" name="Google Shape;496;p21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p21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21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499;p21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500;p21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21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02" name="Google Shape;502;p21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503" name="Google Shape;503;p21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4" name="Google Shape;504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508" name="Google Shape;508;p22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509" name="Google Shape;509;p22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0" name="Google Shape;510;p22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511" name="Google Shape;511;p22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22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22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22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22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22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17" name="Google Shape;517;p22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518" name="Google Shape;518;p22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19" name="Google Shape;519;p22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0" name="Google Shape;520;p22"/>
          <p:cNvSpPr txBox="1"/>
          <p:nvPr>
            <p:ph idx="2" type="subTitle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23"/>
          <p:cNvGrpSpPr/>
          <p:nvPr/>
        </p:nvGrpSpPr>
        <p:grpSpPr>
          <a:xfrm>
            <a:off x="818830" y="3790732"/>
            <a:ext cx="757775" cy="901643"/>
            <a:chOff x="1081548" y="3586707"/>
            <a:chExt cx="975133" cy="1160267"/>
          </a:xfrm>
        </p:grpSpPr>
        <p:sp>
          <p:nvSpPr>
            <p:cNvPr id="524" name="Google Shape;524;p23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rect b="b" l="l" r="r" t="t"/>
              <a:pathLst>
                <a:path extrusionOk="0" h="6700" w="18787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3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rect b="b" l="l" r="r" t="t"/>
              <a:pathLst>
                <a:path extrusionOk="0" h="23935" w="2862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3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rect b="b" l="l" r="r" t="t"/>
              <a:pathLst>
                <a:path extrusionOk="0" h="19795" w="19796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3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rect b="b" l="l" r="r" t="t"/>
              <a:pathLst>
                <a:path extrusionOk="0" h="16051" w="3317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3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rect b="b" l="l" r="r" t="t"/>
              <a:pathLst>
                <a:path extrusionOk="0" h="42607" w="16286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3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rect b="b" l="l" r="r" t="t"/>
              <a:pathLst>
                <a:path extrusionOk="0" h="4339" w="1221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3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rect b="b" l="l" r="r" t="t"/>
              <a:pathLst>
                <a:path extrusionOk="0" h="1696" w="1696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3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rect b="b" l="l" r="r" t="t"/>
              <a:pathLst>
                <a:path extrusionOk="0" h="7549" w="11031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3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rect b="b" l="l" r="r" t="t"/>
              <a:pathLst>
                <a:path extrusionOk="0" h="1338" w="1338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rect b="b" l="l" r="r" t="t"/>
              <a:pathLst>
                <a:path extrusionOk="0" h="8349" w="20419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3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rect b="b" l="l" r="r" t="t"/>
              <a:pathLst>
                <a:path extrusionOk="0" h="1517" w="1519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3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rect b="b" l="l" r="r" t="t"/>
              <a:pathLst>
                <a:path extrusionOk="0" h="5289" w="4666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rect b="b" l="l" r="r" t="t"/>
              <a:pathLst>
                <a:path extrusionOk="0" h="1248" w="1249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rect b="b" l="l" r="r" t="t"/>
              <a:pathLst>
                <a:path extrusionOk="0" h="11502" w="3269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rect b="b" l="l" r="r" t="t"/>
              <a:pathLst>
                <a:path extrusionOk="0" h="1427" w="1429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rect b="b" l="l" r="r" t="t"/>
              <a:pathLst>
                <a:path extrusionOk="0" h="8530" w="7402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3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rect b="b" l="l" r="r" t="t"/>
              <a:pathLst>
                <a:path extrusionOk="0" h="1517" w="1517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3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rect b="b" l="l" r="r" t="t"/>
              <a:pathLst>
                <a:path extrusionOk="0" h="1813" w="8411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3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3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rect b="b" l="l" r="r" t="t"/>
              <a:pathLst>
                <a:path extrusionOk="0" h="3772" w="6387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3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rect b="b" l="l" r="r" t="t"/>
              <a:pathLst>
                <a:path extrusionOk="0" h="1106" w="1161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rect b="b" l="l" r="r" t="t"/>
              <a:pathLst>
                <a:path extrusionOk="0" h="1107" w="1163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3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rect b="b" l="l" r="r" t="t"/>
              <a:pathLst>
                <a:path extrusionOk="0" h="10273" w="10273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3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rect b="b" l="l" r="r" t="t"/>
              <a:pathLst>
                <a:path extrusionOk="0" h="5523" w="5523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3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rect b="b" l="l" r="r" t="t"/>
              <a:pathLst>
                <a:path extrusionOk="0" h="3384" w="3384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rect b="b" l="l" r="r" t="t"/>
              <a:pathLst>
                <a:path extrusionOk="0" h="2507" w="1107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rect b="b" l="l" r="r" t="t"/>
              <a:pathLst>
                <a:path extrusionOk="0" h="2508" w="1107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rect b="b" l="l" r="r" t="t"/>
              <a:pathLst>
                <a:path extrusionOk="0" h="1105" w="2504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rect b="b" l="l" r="r" t="t"/>
              <a:pathLst>
                <a:path extrusionOk="0" h="1105" w="2506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3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rect b="b" l="l" r="r" t="t"/>
              <a:pathLst>
                <a:path extrusionOk="0" h="2080" w="2182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3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rect b="b" l="l" r="r" t="t"/>
              <a:pathLst>
                <a:path extrusionOk="0" h="2079" w="2183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3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rect b="b" l="l" r="r" t="t"/>
              <a:pathLst>
                <a:path extrusionOk="0" h="2080" w="2183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3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rect b="b" l="l" r="r" t="t"/>
              <a:pathLst>
                <a:path extrusionOk="0" h="9899" w="4436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3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rect b="b" l="l" r="r" t="t"/>
              <a:pathLst>
                <a:path extrusionOk="0" h="2744" w="5784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3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rect b="b" l="l" r="r" t="t"/>
              <a:pathLst>
                <a:path extrusionOk="0" h="2742" w="2008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3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rect b="b" l="l" r="r" t="t"/>
              <a:pathLst>
                <a:path extrusionOk="0" h="4144" w="4635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3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rect b="b" l="l" r="r" t="t"/>
              <a:pathLst>
                <a:path extrusionOk="0" h="1619" w="5604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3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3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rect b="b" l="l" r="r" t="t"/>
              <a:pathLst>
                <a:path extrusionOk="0" h="1516" w="1664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3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3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rect b="b" l="l" r="r" t="t"/>
              <a:pathLst>
                <a:path extrusionOk="0" h="891" w="893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3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rect b="b" l="l" r="r" t="t"/>
              <a:pathLst>
                <a:path extrusionOk="0" h="1471" w="19392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3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rect b="b" l="l" r="r" t="t"/>
              <a:pathLst>
                <a:path extrusionOk="0" h="1070" w="11368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3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rect b="b" l="l" r="r" t="t"/>
              <a:pathLst>
                <a:path extrusionOk="0" h="3914" w="3914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3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rect b="b" l="l" r="r" t="t"/>
              <a:pathLst>
                <a:path extrusionOk="0" h="2409" w="3742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3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rect b="b" l="l" r="r" t="t"/>
              <a:pathLst>
                <a:path extrusionOk="0" h="1716" w="2143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3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rect b="b" l="l" r="r" t="t"/>
              <a:pathLst>
                <a:path extrusionOk="0" h="1937" w="1911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3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rect b="b" l="l" r="r" t="t"/>
              <a:pathLst>
                <a:path extrusionOk="0" h="2667" w="2134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3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rect b="b" l="l" r="r" t="t"/>
              <a:pathLst>
                <a:path extrusionOk="0" h="1036" w="1336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3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rect b="b" l="l" r="r" t="t"/>
              <a:pathLst>
                <a:path extrusionOk="0" h="1035" w="1334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4" name="Google Shape;574;p2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2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576" name="Google Shape;576;p23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577" name="Google Shape;577;p23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8" name="Google Shape;578;p23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579" name="Google Shape;579;p23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23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23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23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23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23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85" name="Google Shape;585;p23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586" name="Google Shape;586;p23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7" name="Google Shape;587;p2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8" name="Google Shape;588;p23"/>
          <p:cNvSpPr txBox="1"/>
          <p:nvPr>
            <p:ph idx="2" type="title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" name="Google Shape;589;p23"/>
          <p:cNvSpPr txBox="1"/>
          <p:nvPr>
            <p:ph idx="1" type="subTitle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23"/>
          <p:cNvSpPr txBox="1"/>
          <p:nvPr>
            <p:ph idx="3" type="title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1" name="Google Shape;591;p23"/>
          <p:cNvSpPr txBox="1"/>
          <p:nvPr>
            <p:ph idx="4" type="subTitle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23"/>
          <p:cNvSpPr txBox="1"/>
          <p:nvPr>
            <p:ph idx="5" type="title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3" name="Google Shape;593;p23"/>
          <p:cNvSpPr txBox="1"/>
          <p:nvPr>
            <p:ph idx="6" type="subTitle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bg>
      <p:bgPr>
        <a:solidFill>
          <a:schemeClr val="accent4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2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24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597" name="Google Shape;597;p24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24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3" name="Google Shape;603;p24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604" name="Google Shape;604;p24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4"/>
          <p:cNvGrpSpPr/>
          <p:nvPr/>
        </p:nvGrpSpPr>
        <p:grpSpPr>
          <a:xfrm flipH="1" rot="10800000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628" name="Google Shape;628;p24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24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24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656" name="Google Shape;656;p2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57" name="Google Shape;657;p2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8" name="Google Shape;658;p2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59" name="Google Shape;659;p2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2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2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2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2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p2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65" name="Google Shape;665;p2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66" name="Google Shape;666;p2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7" name="Google Shape;667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8" name="Google Shape;668;p25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9" name="Google Shape;669;p25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25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1" name="Google Shape;671;p25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25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3" name="Google Shape;673;p25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25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5" name="Google Shape;675;p25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25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7" name="Google Shape;677;p25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25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9" name="Google Shape;679;p25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2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2" name="Google Shape;682;p2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683" name="Google Shape;683;p2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84" name="Google Shape;684;p2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5" name="Google Shape;685;p2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86" name="Google Shape;686;p2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2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2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2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2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92" name="Google Shape;692;p2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93" name="Google Shape;693;p2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4" name="Google Shape;694;p2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5" name="Google Shape;695;p26"/>
          <p:cNvSpPr txBox="1"/>
          <p:nvPr>
            <p:ph idx="1" type="subTitle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7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698" name="Google Shape;698;p27"/>
            <p:cNvSpPr/>
            <p:nvPr/>
          </p:nvSpPr>
          <p:spPr>
            <a:xfrm>
              <a:off x="3956050" y="578475"/>
              <a:ext cx="172800" cy="376500"/>
            </a:xfrm>
            <a:custGeom>
              <a:rect b="b" l="l" r="r" t="t"/>
              <a:pathLst>
                <a:path extrusionOk="0" h="15060" w="6912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3830600" y="748775"/>
              <a:ext cx="11225" cy="143650"/>
            </a:xfrm>
            <a:custGeom>
              <a:rect b="b" l="l" r="r" t="t"/>
              <a:pathLst>
                <a:path extrusionOk="0" h="5746" w="449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3582400" y="652375"/>
              <a:ext cx="11225" cy="289425"/>
            </a:xfrm>
            <a:custGeom>
              <a:rect b="b" l="l" r="r" t="t"/>
              <a:pathLst>
                <a:path extrusionOk="0" h="11577" w="449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3463725" y="640050"/>
              <a:ext cx="181800" cy="425775"/>
            </a:xfrm>
            <a:custGeom>
              <a:rect b="b" l="l" r="r" t="t"/>
              <a:pathLst>
                <a:path extrusionOk="0" h="17031" w="7272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3978550" y="634175"/>
              <a:ext cx="269950" cy="424000"/>
            </a:xfrm>
            <a:custGeom>
              <a:rect b="b" l="l" r="r" t="t"/>
              <a:pathLst>
                <a:path extrusionOk="0" h="16960" w="10798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4055700" y="895325"/>
              <a:ext cx="248425" cy="88350"/>
            </a:xfrm>
            <a:custGeom>
              <a:rect b="b" l="l" r="r" t="t"/>
              <a:pathLst>
                <a:path extrusionOk="0" h="3534" w="9937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4055675" y="1079250"/>
              <a:ext cx="305375" cy="14100"/>
            </a:xfrm>
            <a:custGeom>
              <a:rect b="b" l="l" r="r" t="t"/>
              <a:pathLst>
                <a:path extrusionOk="0" h="564" w="12215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4021450" y="1133900"/>
              <a:ext cx="426550" cy="118400"/>
            </a:xfrm>
            <a:custGeom>
              <a:rect b="b" l="l" r="r" t="t"/>
              <a:pathLst>
                <a:path extrusionOk="0" h="4736" w="17062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4070775" y="1294750"/>
              <a:ext cx="240000" cy="11225"/>
            </a:xfrm>
            <a:custGeom>
              <a:rect b="b" l="l" r="r" t="t"/>
              <a:pathLst>
                <a:path extrusionOk="0" h="449" w="960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4435150" y="1234025"/>
              <a:ext cx="48025" cy="46475"/>
            </a:xfrm>
            <a:custGeom>
              <a:rect b="b" l="l" r="r" t="t"/>
              <a:pathLst>
                <a:path extrusionOk="0" h="1859" w="1921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4146700" y="17285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4232375" y="1597575"/>
              <a:ext cx="48025" cy="46425"/>
            </a:xfrm>
            <a:custGeom>
              <a:rect b="b" l="l" r="r" t="t"/>
              <a:pathLst>
                <a:path extrusionOk="0" h="1857" w="1921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3908250" y="1746175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3977950" y="1694975"/>
              <a:ext cx="50500" cy="46425"/>
            </a:xfrm>
            <a:custGeom>
              <a:rect b="b" l="l" r="r" t="t"/>
              <a:pathLst>
                <a:path extrusionOk="0" h="1857" w="202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3448425" y="172587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3352325" y="155012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3275000" y="1234100"/>
              <a:ext cx="53000" cy="46400"/>
            </a:xfrm>
            <a:custGeom>
              <a:rect b="b" l="l" r="r" t="t"/>
              <a:pathLst>
                <a:path extrusionOk="0" h="1856" w="212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3367675" y="118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3729600" y="1677400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4392625" y="1499050"/>
              <a:ext cx="50525" cy="46350"/>
            </a:xfrm>
            <a:custGeom>
              <a:rect b="b" l="l" r="r" t="t"/>
              <a:pathLst>
                <a:path extrusionOk="0" h="1854" w="2021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4216025" y="592100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4015550" y="718925"/>
              <a:ext cx="53025" cy="46400"/>
            </a:xfrm>
            <a:custGeom>
              <a:rect b="b" l="l" r="r" t="t"/>
              <a:pathLst>
                <a:path extrusionOk="0" h="1856" w="2121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3636450" y="661950"/>
              <a:ext cx="50550" cy="46450"/>
            </a:xfrm>
            <a:custGeom>
              <a:rect b="b" l="l" r="r" t="t"/>
              <a:pathLst>
                <a:path extrusionOk="0" h="1858" w="2022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3442850" y="604800"/>
              <a:ext cx="52975" cy="46475"/>
            </a:xfrm>
            <a:custGeom>
              <a:rect b="b" l="l" r="r" t="t"/>
              <a:pathLst>
                <a:path extrusionOk="0" h="1859" w="2119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3301925" y="954900"/>
              <a:ext cx="50525" cy="46375"/>
            </a:xfrm>
            <a:custGeom>
              <a:rect b="b" l="l" r="r" t="t"/>
              <a:pathLst>
                <a:path extrusionOk="0" h="1855" w="2021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3287150" y="1128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3561550" y="6087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4346000" y="10616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4289025" y="863625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3810325" y="713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4112125" y="55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4298700" y="1277175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4091375" y="1374875"/>
              <a:ext cx="313825" cy="139475"/>
            </a:xfrm>
            <a:custGeom>
              <a:rect b="b" l="l" r="r" t="t"/>
              <a:pathLst>
                <a:path extrusionOk="0" h="5579" w="12553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4083375" y="1510250"/>
              <a:ext cx="81600" cy="229550"/>
            </a:xfrm>
            <a:custGeom>
              <a:rect b="b" l="l" r="r" t="t"/>
              <a:pathLst>
                <a:path extrusionOk="0" h="9182" w="3264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4132975" y="1461025"/>
              <a:ext cx="129050" cy="147025"/>
            </a:xfrm>
            <a:custGeom>
              <a:rect b="b" l="l" r="r" t="t"/>
              <a:pathLst>
                <a:path extrusionOk="0" h="5881" w="5162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3674375" y="697100"/>
              <a:ext cx="79775" cy="207650"/>
            </a:xfrm>
            <a:custGeom>
              <a:rect b="b" l="l" r="r" t="t"/>
              <a:pathLst>
                <a:path extrusionOk="0" h="8306" w="3191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3324900" y="1045350"/>
              <a:ext cx="229475" cy="91750"/>
            </a:xfrm>
            <a:custGeom>
              <a:rect b="b" l="l" r="r" t="t"/>
              <a:pathLst>
                <a:path extrusionOk="0" h="3670" w="9179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3337950" y="970825"/>
              <a:ext cx="216450" cy="11225"/>
            </a:xfrm>
            <a:custGeom>
              <a:rect b="b" l="l" r="r" t="t"/>
              <a:pathLst>
                <a:path extrusionOk="0" h="449" w="8658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4036450" y="760100"/>
              <a:ext cx="11225" cy="200275"/>
            </a:xfrm>
            <a:custGeom>
              <a:rect b="b" l="l" r="r" t="t"/>
              <a:pathLst>
                <a:path extrusionOk="0" h="8011" w="449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3996325" y="1485650"/>
              <a:ext cx="11200" cy="220550"/>
            </a:xfrm>
            <a:custGeom>
              <a:rect b="b" l="l" r="r" t="t"/>
              <a:pathLst>
                <a:path extrusionOk="0" h="8822" w="448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3403675" y="1199275"/>
              <a:ext cx="142525" cy="11200"/>
            </a:xfrm>
            <a:custGeom>
              <a:rect b="b" l="l" r="r" t="t"/>
              <a:pathLst>
                <a:path extrusionOk="0" h="448" w="5701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3307475" y="1263975"/>
              <a:ext cx="238725" cy="113850"/>
            </a:xfrm>
            <a:custGeom>
              <a:rect b="b" l="l" r="r" t="t"/>
              <a:pathLst>
                <a:path extrusionOk="0" h="4554" w="9549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3489100" y="1485650"/>
              <a:ext cx="112475" cy="254150"/>
            </a:xfrm>
            <a:custGeom>
              <a:rect b="b" l="l" r="r" t="t"/>
              <a:pathLst>
                <a:path extrusionOk="0" h="10166" w="4499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3750450" y="1508250"/>
              <a:ext cx="11250" cy="175400"/>
            </a:xfrm>
            <a:custGeom>
              <a:rect b="b" l="l" r="r" t="t"/>
              <a:pathLst>
                <a:path extrusionOk="0" h="7016" w="45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3832575" y="1540100"/>
              <a:ext cx="90675" cy="222500"/>
            </a:xfrm>
            <a:custGeom>
              <a:rect b="b" l="l" r="r" t="t"/>
              <a:pathLst>
                <a:path extrusionOk="0" h="8900" w="3627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3395400" y="1475950"/>
              <a:ext cx="159825" cy="103025"/>
            </a:xfrm>
            <a:custGeom>
              <a:rect b="b" l="l" r="r" t="t"/>
              <a:pathLst>
                <a:path extrusionOk="0" h="4121" w="6393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3482900" y="850875"/>
              <a:ext cx="707900" cy="707925"/>
            </a:xfrm>
            <a:custGeom>
              <a:rect b="b" l="l" r="r" t="t"/>
              <a:pathLst>
                <a:path extrusionOk="0" h="28317" w="28316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3482850" y="850875"/>
              <a:ext cx="491975" cy="707925"/>
            </a:xfrm>
            <a:custGeom>
              <a:rect b="b" l="l" r="r" t="t"/>
              <a:pathLst>
                <a:path extrusionOk="0" h="28317" w="19679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3976800" y="1516675"/>
              <a:ext cx="50275" cy="42125"/>
            </a:xfrm>
            <a:custGeom>
              <a:rect b="b" l="l" r="r" t="t"/>
              <a:pathLst>
                <a:path extrusionOk="0" h="1685" w="2011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3685575" y="1077300"/>
              <a:ext cx="205750" cy="272350"/>
            </a:xfrm>
            <a:custGeom>
              <a:rect b="b" l="l" r="r" t="t"/>
              <a:pathLst>
                <a:path extrusionOk="0" h="10894" w="823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3916850" y="1079500"/>
              <a:ext cx="48075" cy="270150"/>
            </a:xfrm>
            <a:custGeom>
              <a:rect b="b" l="l" r="r" t="t"/>
              <a:pathLst>
                <a:path extrusionOk="0" h="10806" w="1923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4042850" y="938225"/>
              <a:ext cx="64450" cy="67975"/>
            </a:xfrm>
            <a:custGeom>
              <a:rect b="b" l="l" r="r" t="t"/>
              <a:pathLst>
                <a:path extrusionOk="0" h="2719" w="2578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4074525" y="1036350"/>
              <a:ext cx="39775" cy="231025"/>
            </a:xfrm>
            <a:custGeom>
              <a:rect b="b" l="l" r="r" t="t"/>
              <a:pathLst>
                <a:path extrusionOk="0" h="9241" w="1591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27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752" name="Google Shape;752;p27"/>
            <p:cNvSpPr/>
            <p:nvPr/>
          </p:nvSpPr>
          <p:spPr>
            <a:xfrm>
              <a:off x="3671625" y="4949725"/>
              <a:ext cx="328750" cy="135375"/>
            </a:xfrm>
            <a:custGeom>
              <a:rect b="b" l="l" r="r" t="t"/>
              <a:pathLst>
                <a:path extrusionOk="0" h="5415" w="1315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3671600" y="4949725"/>
              <a:ext cx="328750" cy="75325"/>
            </a:xfrm>
            <a:custGeom>
              <a:rect b="b" l="l" r="r" t="t"/>
              <a:pathLst>
                <a:path extrusionOk="0" h="3013" w="1315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3613075" y="5067300"/>
              <a:ext cx="445850" cy="49900"/>
            </a:xfrm>
            <a:custGeom>
              <a:rect b="b" l="l" r="r" t="t"/>
              <a:pathLst>
                <a:path extrusionOk="0" h="1996" w="17834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3159675" y="4001400"/>
              <a:ext cx="1347100" cy="968600"/>
            </a:xfrm>
            <a:custGeom>
              <a:rect b="b" l="l" r="r" t="t"/>
              <a:pathLst>
                <a:path extrusionOk="0" h="38744" w="53884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3324800" y="4001400"/>
              <a:ext cx="1181975" cy="968625"/>
            </a:xfrm>
            <a:custGeom>
              <a:rect b="b" l="l" r="r" t="t"/>
              <a:pathLst>
                <a:path extrusionOk="0" h="38745" w="47279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3252125" y="4078950"/>
              <a:ext cx="1159175" cy="726700"/>
            </a:xfrm>
            <a:custGeom>
              <a:rect b="b" l="l" r="r" t="t"/>
              <a:pathLst>
                <a:path extrusionOk="0" h="29068" w="46367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3433775" y="4078950"/>
              <a:ext cx="977525" cy="726700"/>
            </a:xfrm>
            <a:custGeom>
              <a:rect b="b" l="l" r="r" t="t"/>
              <a:pathLst>
                <a:path extrusionOk="0" h="29068" w="39101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3407075" y="4455325"/>
              <a:ext cx="57500" cy="153075"/>
            </a:xfrm>
            <a:custGeom>
              <a:rect b="b" l="l" r="r" t="t"/>
              <a:pathLst>
                <a:path extrusionOk="0" h="6123" w="230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3524050" y="4315400"/>
              <a:ext cx="57475" cy="293000"/>
            </a:xfrm>
            <a:custGeom>
              <a:rect b="b" l="l" r="r" t="t"/>
              <a:pathLst>
                <a:path extrusionOk="0" h="11720" w="2299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3642875" y="4380100"/>
              <a:ext cx="57475" cy="228300"/>
            </a:xfrm>
            <a:custGeom>
              <a:rect b="b" l="l" r="r" t="t"/>
              <a:pathLst>
                <a:path extrusionOk="0" h="9132" w="2299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3186575" y="4041475"/>
              <a:ext cx="30475" cy="104575"/>
            </a:xfrm>
            <a:custGeom>
              <a:rect b="b" l="l" r="r" t="t"/>
              <a:pathLst>
                <a:path extrusionOk="0" h="4183" w="1219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3189400" y="4192775"/>
              <a:ext cx="25250" cy="284100"/>
            </a:xfrm>
            <a:custGeom>
              <a:rect b="b" l="l" r="r" t="t"/>
              <a:pathLst>
                <a:path extrusionOk="0" h="11364" w="101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3837700" y="4180450"/>
              <a:ext cx="8450" cy="515725"/>
            </a:xfrm>
            <a:custGeom>
              <a:rect b="b" l="l" r="r" t="t"/>
              <a:pathLst>
                <a:path extrusionOk="0" h="20629" w="338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3356650" y="4223650"/>
              <a:ext cx="376525" cy="389000"/>
            </a:xfrm>
            <a:custGeom>
              <a:rect b="b" l="l" r="r" t="t"/>
              <a:pathLst>
                <a:path extrusionOk="0" h="15560" w="15061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3402925" y="4658600"/>
              <a:ext cx="294850" cy="8375"/>
            </a:xfrm>
            <a:custGeom>
              <a:rect b="b" l="l" r="r" t="t"/>
              <a:pathLst>
                <a:path extrusionOk="0" h="335" w="1179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3957650" y="4234850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3957650" y="43253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3957650" y="44174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3997575" y="4501275"/>
              <a:ext cx="268125" cy="8375"/>
            </a:xfrm>
            <a:custGeom>
              <a:rect b="b" l="l" r="r" t="t"/>
              <a:pathLst>
                <a:path extrusionOk="0" h="335" w="10725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3997575" y="455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3997575" y="461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3963150" y="44940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3361850" y="46513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3963150" y="4551150"/>
              <a:ext cx="22875" cy="22900"/>
            </a:xfrm>
            <a:custGeom>
              <a:rect b="b" l="l" r="r" t="t"/>
              <a:pathLst>
                <a:path extrusionOk="0" h="916" w="915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3963150" y="4611175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1" name="Google Shape;781;p2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"/>
          <p:cNvSpPr txBox="1"/>
          <p:nvPr>
            <p:ph hasCustomPrompt="1"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3" name="Google Shape;783;p27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2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2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787" name="Google Shape;787;p2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788" name="Google Shape;788;p2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p2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790" name="Google Shape;790;p2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p2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2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2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2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2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96" name="Google Shape;796;p2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797" name="Google Shape;797;p2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98" name="Google Shape;798;p2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9" name="Google Shape;799;p28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0" name="Google Shape;800;p28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28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2" name="Google Shape;802;p28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28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4" name="Google Shape;804;p28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28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6" name="Google Shape;806;p28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29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809" name="Google Shape;809;p29"/>
            <p:cNvSpPr/>
            <p:nvPr/>
          </p:nvSpPr>
          <p:spPr>
            <a:xfrm>
              <a:off x="5589875" y="654525"/>
              <a:ext cx="329975" cy="74675"/>
            </a:xfrm>
            <a:custGeom>
              <a:rect b="b" l="l" r="r" t="t"/>
              <a:pathLst>
                <a:path extrusionOk="0" h="2987" w="13199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5588125" y="6472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5351750" y="1707200"/>
              <a:ext cx="329925" cy="74600"/>
            </a:xfrm>
            <a:custGeom>
              <a:rect b="b" l="l" r="r" t="t"/>
              <a:pathLst>
                <a:path extrusionOk="0" h="2984" w="13197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5350025" y="16998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5470675" y="1029075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5468900" y="1021725"/>
              <a:ext cx="420625" cy="108650"/>
            </a:xfrm>
            <a:custGeom>
              <a:rect b="b" l="l" r="r" t="t"/>
              <a:pathLst>
                <a:path extrusionOk="0" h="4346" w="16825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5453100" y="1208525"/>
              <a:ext cx="362700" cy="82075"/>
            </a:xfrm>
            <a:custGeom>
              <a:rect b="b" l="l" r="r" t="t"/>
              <a:pathLst>
                <a:path extrusionOk="0" h="3283" w="14508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5451350" y="1201175"/>
              <a:ext cx="366000" cy="96275"/>
            </a:xfrm>
            <a:custGeom>
              <a:rect b="b" l="l" r="r" t="t"/>
              <a:pathLst>
                <a:path extrusionOk="0" h="3851" w="1464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5450075" y="1120200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5448375" y="1112900"/>
              <a:ext cx="420650" cy="108625"/>
            </a:xfrm>
            <a:custGeom>
              <a:rect b="b" l="l" r="r" t="t"/>
              <a:pathLst>
                <a:path extrusionOk="0" h="4345" w="16826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5625775" y="749975"/>
              <a:ext cx="242450" cy="54875"/>
            </a:xfrm>
            <a:custGeom>
              <a:rect b="b" l="l" r="r" t="t"/>
              <a:pathLst>
                <a:path extrusionOk="0" h="2195" w="9698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5624000" y="742650"/>
              <a:ext cx="245725" cy="69075"/>
            </a:xfrm>
            <a:custGeom>
              <a:rect b="b" l="l" r="r" t="t"/>
              <a:pathLst>
                <a:path extrusionOk="0" h="2763" w="9829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5458800" y="1437175"/>
              <a:ext cx="253425" cy="57350"/>
            </a:xfrm>
            <a:custGeom>
              <a:rect b="b" l="l" r="r" t="t"/>
              <a:pathLst>
                <a:path extrusionOk="0" h="2294" w="10137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5457150" y="1429825"/>
              <a:ext cx="256600" cy="71525"/>
            </a:xfrm>
            <a:custGeom>
              <a:rect b="b" l="l" r="r" t="t"/>
              <a:pathLst>
                <a:path extrusionOk="0" h="2861" w="10264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5440025" y="1520250"/>
              <a:ext cx="242475" cy="54850"/>
            </a:xfrm>
            <a:custGeom>
              <a:rect b="b" l="l" r="r" t="t"/>
              <a:pathLst>
                <a:path extrusionOk="0" h="2194" w="9699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5438275" y="1512850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5578750" y="957750"/>
              <a:ext cx="242475" cy="54875"/>
            </a:xfrm>
            <a:custGeom>
              <a:rect b="b" l="l" r="r" t="t"/>
              <a:pathLst>
                <a:path extrusionOk="0" h="2195" w="9699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5577000" y="950375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5374425" y="584675"/>
              <a:ext cx="559375" cy="1265000"/>
            </a:xfrm>
            <a:custGeom>
              <a:rect b="b" l="l" r="r" t="t"/>
              <a:pathLst>
                <a:path extrusionOk="0" h="50600" w="22375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5307375" y="660150"/>
              <a:ext cx="650775" cy="1109375"/>
            </a:xfrm>
            <a:custGeom>
              <a:rect b="b" l="l" r="r" t="t"/>
              <a:pathLst>
                <a:path extrusionOk="0" h="44375" w="26031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5980500" y="901400"/>
              <a:ext cx="83700" cy="73425"/>
            </a:xfrm>
            <a:custGeom>
              <a:rect b="b" l="l" r="r" t="t"/>
              <a:pathLst>
                <a:path extrusionOk="0" h="2937" w="3348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5216050" y="1573200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9"/>
            <p:cNvSpPr/>
            <p:nvPr/>
          </p:nvSpPr>
          <p:spPr>
            <a:xfrm>
              <a:off x="5300775" y="1212850"/>
              <a:ext cx="83675" cy="73400"/>
            </a:xfrm>
            <a:custGeom>
              <a:rect b="b" l="l" r="r" t="t"/>
              <a:pathLst>
                <a:path extrusionOk="0" h="2936" w="3347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9"/>
            <p:cNvSpPr/>
            <p:nvPr/>
          </p:nvSpPr>
          <p:spPr>
            <a:xfrm>
              <a:off x="5874725" y="1642875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9"/>
            <p:cNvSpPr/>
            <p:nvPr/>
          </p:nvSpPr>
          <p:spPr>
            <a:xfrm>
              <a:off x="5522825" y="804775"/>
              <a:ext cx="25625" cy="22500"/>
            </a:xfrm>
            <a:custGeom>
              <a:rect b="b" l="l" r="r" t="t"/>
              <a:pathLst>
                <a:path extrusionOk="0" h="900" w="1025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9"/>
            <p:cNvSpPr/>
            <p:nvPr/>
          </p:nvSpPr>
          <p:spPr>
            <a:xfrm>
              <a:off x="5886275" y="14327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9"/>
            <p:cNvSpPr/>
            <p:nvPr/>
          </p:nvSpPr>
          <p:spPr>
            <a:xfrm>
              <a:off x="5470075" y="65265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5406650" y="729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5398750" y="1312925"/>
              <a:ext cx="38375" cy="33700"/>
            </a:xfrm>
            <a:custGeom>
              <a:rect b="b" l="l" r="r" t="t"/>
              <a:pathLst>
                <a:path extrusionOk="0" h="1348" w="1535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5811900" y="1586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6007450" y="71617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5950675" y="826300"/>
              <a:ext cx="25600" cy="22450"/>
            </a:xfrm>
            <a:custGeom>
              <a:rect b="b" l="l" r="r" t="t"/>
              <a:pathLst>
                <a:path extrusionOk="0" h="898" w="1024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5141975" y="15753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5809750" y="1771000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5859200" y="92912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5256950" y="108470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29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846" name="Google Shape;846;p29"/>
            <p:cNvSpPr/>
            <p:nvPr/>
          </p:nvSpPr>
          <p:spPr>
            <a:xfrm>
              <a:off x="5010638" y="1640650"/>
              <a:ext cx="320525" cy="793375"/>
            </a:xfrm>
            <a:custGeom>
              <a:rect b="b" l="l" r="r" t="t"/>
              <a:pathLst>
                <a:path extrusionOk="0" h="31735" w="12821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5082563" y="2379150"/>
              <a:ext cx="45975" cy="41000"/>
            </a:xfrm>
            <a:custGeom>
              <a:rect b="b" l="l" r="r" t="t"/>
              <a:pathLst>
                <a:path extrusionOk="0" h="1640" w="1839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5097763" y="2133650"/>
              <a:ext cx="89600" cy="92850"/>
            </a:xfrm>
            <a:custGeom>
              <a:rect b="b" l="l" r="r" t="t"/>
              <a:pathLst>
                <a:path extrusionOk="0" h="3714" w="3584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5253438" y="1665375"/>
              <a:ext cx="73325" cy="86000"/>
            </a:xfrm>
            <a:custGeom>
              <a:rect b="b" l="l" r="r" t="t"/>
              <a:pathLst>
                <a:path extrusionOk="0" h="3440" w="2933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5185338" y="1921150"/>
              <a:ext cx="51675" cy="36050"/>
            </a:xfrm>
            <a:custGeom>
              <a:rect b="b" l="l" r="r" t="t"/>
              <a:pathLst>
                <a:path extrusionOk="0" h="1442" w="2067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4728113" y="1751750"/>
              <a:ext cx="299150" cy="948275"/>
            </a:xfrm>
            <a:custGeom>
              <a:rect b="b" l="l" r="r" t="t"/>
              <a:pathLst>
                <a:path extrusionOk="0" h="37931" w="11966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5200263" y="1170525"/>
              <a:ext cx="769750" cy="538325"/>
            </a:xfrm>
            <a:custGeom>
              <a:rect b="b" l="l" r="r" t="t"/>
              <a:pathLst>
                <a:path extrusionOk="0" h="21533" w="3079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688563" y="1248425"/>
              <a:ext cx="795925" cy="769550"/>
            </a:xfrm>
            <a:custGeom>
              <a:rect b="b" l="l" r="r" t="t"/>
              <a:pathLst>
                <a:path extrusionOk="0" h="30782" w="31837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61213" y="2451675"/>
              <a:ext cx="848250" cy="302475"/>
            </a:xfrm>
            <a:custGeom>
              <a:rect b="b" l="l" r="r" t="t"/>
              <a:pathLst>
                <a:path extrusionOk="0" h="12099" w="3393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4718563" y="2314125"/>
              <a:ext cx="328050" cy="298875"/>
            </a:xfrm>
            <a:custGeom>
              <a:rect b="b" l="l" r="r" t="t"/>
              <a:pathLst>
                <a:path extrusionOk="0" h="11955" w="13122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793763" y="2386275"/>
              <a:ext cx="176375" cy="160675"/>
            </a:xfrm>
            <a:custGeom>
              <a:rect b="b" l="l" r="r" t="t"/>
              <a:pathLst>
                <a:path extrusionOk="0" h="6427" w="7055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4827888" y="2417375"/>
              <a:ext cx="108100" cy="98500"/>
            </a:xfrm>
            <a:custGeom>
              <a:rect b="b" l="l" r="r" t="t"/>
              <a:pathLst>
                <a:path extrusionOk="0" h="3940" w="4324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4745038" y="2324150"/>
              <a:ext cx="64500" cy="61425"/>
            </a:xfrm>
            <a:custGeom>
              <a:rect b="b" l="l" r="r" t="t"/>
              <a:pathLst>
                <a:path extrusionOk="0" h="2457" w="258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4952588" y="2531750"/>
              <a:ext cx="64525" cy="61425"/>
            </a:xfrm>
            <a:custGeom>
              <a:rect b="b" l="l" r="r" t="t"/>
              <a:pathLst>
                <a:path extrusionOk="0" h="2457" w="2581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4747788" y="2535200"/>
              <a:ext cx="64975" cy="61275"/>
            </a:xfrm>
            <a:custGeom>
              <a:rect b="b" l="l" r="r" t="t"/>
              <a:pathLst>
                <a:path extrusionOk="0" h="2451" w="2599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4955663" y="2327225"/>
              <a:ext cx="64475" cy="61400"/>
            </a:xfrm>
            <a:custGeom>
              <a:rect b="b" l="l" r="r" t="t"/>
              <a:pathLst>
                <a:path extrusionOk="0" h="2456" w="2579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4699813" y="2462650"/>
              <a:ext cx="72550" cy="31125"/>
            </a:xfrm>
            <a:custGeom>
              <a:rect b="b" l="l" r="r" t="t"/>
              <a:pathLst>
                <a:path extrusionOk="0" h="1245" w="2902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4995163" y="2462650"/>
              <a:ext cx="72625" cy="31125"/>
            </a:xfrm>
            <a:custGeom>
              <a:rect b="b" l="l" r="r" t="t"/>
              <a:pathLst>
                <a:path extrusionOk="0" h="1245" w="2905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4860863" y="2277100"/>
              <a:ext cx="31150" cy="72600"/>
            </a:xfrm>
            <a:custGeom>
              <a:rect b="b" l="l" r="r" t="t"/>
              <a:pathLst>
                <a:path extrusionOk="0" h="2904" w="1246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4727713" y="1734775"/>
              <a:ext cx="248700" cy="237150"/>
            </a:xfrm>
            <a:custGeom>
              <a:rect b="b" l="l" r="r" t="t"/>
              <a:pathLst>
                <a:path extrusionOk="0" h="9486" w="9948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4804288" y="1805400"/>
              <a:ext cx="95950" cy="95975"/>
            </a:xfrm>
            <a:custGeom>
              <a:rect b="b" l="l" r="r" t="t"/>
              <a:pathLst>
                <a:path extrusionOk="0" h="3839" w="3838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5332038" y="1226850"/>
              <a:ext cx="146775" cy="146725"/>
            </a:xfrm>
            <a:custGeom>
              <a:rect b="b" l="l" r="r" t="t"/>
              <a:pathLst>
                <a:path extrusionOk="0" h="5869" w="5871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5954213" y="1621600"/>
              <a:ext cx="229275" cy="165150"/>
            </a:xfrm>
            <a:custGeom>
              <a:rect b="b" l="l" r="r" t="t"/>
              <a:pathLst>
                <a:path extrusionOk="0" h="6606" w="9171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5914813" y="1672275"/>
              <a:ext cx="224975" cy="180625"/>
            </a:xfrm>
            <a:custGeom>
              <a:rect b="b" l="l" r="r" t="t"/>
              <a:pathLst>
                <a:path extrusionOk="0" h="7225" w="8999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5990088" y="1532350"/>
              <a:ext cx="252875" cy="149700"/>
            </a:xfrm>
            <a:custGeom>
              <a:rect b="b" l="l" r="r" t="t"/>
              <a:pathLst>
                <a:path extrusionOk="0" h="5988" w="10115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5801963" y="1506850"/>
              <a:ext cx="190075" cy="216250"/>
            </a:xfrm>
            <a:custGeom>
              <a:rect b="b" l="l" r="r" t="t"/>
              <a:pathLst>
                <a:path extrusionOk="0" h="8650" w="7603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5537188" y="1313000"/>
              <a:ext cx="204850" cy="121425"/>
            </a:xfrm>
            <a:custGeom>
              <a:rect b="b" l="l" r="r" t="t"/>
              <a:pathLst>
                <a:path extrusionOk="0" h="4857" w="8194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5774013" y="1437975"/>
              <a:ext cx="58675" cy="51800"/>
            </a:xfrm>
            <a:custGeom>
              <a:rect b="b" l="l" r="r" t="t"/>
              <a:pathLst>
                <a:path extrusionOk="0" h="2072" w="2347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4765913" y="2032750"/>
              <a:ext cx="25925" cy="75825"/>
            </a:xfrm>
            <a:custGeom>
              <a:rect b="b" l="l" r="r" t="t"/>
              <a:pathLst>
                <a:path extrusionOk="0" h="3033" w="1037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4756538" y="2156525"/>
              <a:ext cx="33350" cy="25900"/>
            </a:xfrm>
            <a:custGeom>
              <a:rect b="b" l="l" r="r" t="t"/>
              <a:pathLst>
                <a:path extrusionOk="0" h="1036" w="1334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5021813" y="151302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4922488" y="1592175"/>
              <a:ext cx="62925" cy="54000"/>
            </a:xfrm>
            <a:custGeom>
              <a:rect b="b" l="l" r="r" t="t"/>
              <a:pathLst>
                <a:path extrusionOk="0" h="2160" w="2517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5117788" y="2574200"/>
              <a:ext cx="33400" cy="25875"/>
            </a:xfrm>
            <a:custGeom>
              <a:rect b="b" l="l" r="r" t="t"/>
              <a:pathLst>
                <a:path extrusionOk="0" h="1035" w="1336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5066963" y="2670150"/>
              <a:ext cx="33425" cy="25900"/>
            </a:xfrm>
            <a:custGeom>
              <a:rect b="b" l="l" r="r" t="t"/>
              <a:pathLst>
                <a:path extrusionOk="0" h="1036" w="1337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2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2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82" name="Google Shape;882;p2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83" name="Google Shape;883;p2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84" name="Google Shape;884;p2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85" name="Google Shape;885;p2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p2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2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2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2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2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91" name="Google Shape;891;p2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892" name="Google Shape;892;p2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93" name="Google Shape;893;p29"/>
          <p:cNvSpPr txBox="1"/>
          <p:nvPr>
            <p:ph idx="1" type="subTitle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29"/>
          <p:cNvSpPr txBox="1"/>
          <p:nvPr>
            <p:ph idx="2" type="subTitle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29"/>
          <p:cNvSpPr txBox="1"/>
          <p:nvPr>
            <p:ph idx="3" type="subTitle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29"/>
          <p:cNvSpPr txBox="1"/>
          <p:nvPr>
            <p:ph type="title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7" name="Google Shape;897;p29"/>
          <p:cNvSpPr txBox="1"/>
          <p:nvPr>
            <p:ph idx="4" type="title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8" name="Google Shape;898;p29"/>
          <p:cNvSpPr txBox="1"/>
          <p:nvPr>
            <p:ph idx="5" type="title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9" name="Google Shape;899;p29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0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902" name="Google Shape;902;p30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30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931" name="Google Shape;931;p30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0" name="Google Shape;950;p3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30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3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31"/>
          <p:cNvSpPr txBox="1"/>
          <p:nvPr>
            <p:ph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955" name="Google Shape;955;p31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6" name="Google Shape;956;p31"/>
          <p:cNvSpPr txBox="1"/>
          <p:nvPr>
            <p:ph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957" name="Google Shape;957;p31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5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Google Shape;959;p32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960" name="Google Shape;960;p32"/>
            <p:cNvSpPr/>
            <p:nvPr/>
          </p:nvSpPr>
          <p:spPr>
            <a:xfrm>
              <a:off x="5092750" y="4291850"/>
              <a:ext cx="948650" cy="418450"/>
            </a:xfrm>
            <a:custGeom>
              <a:rect b="b" l="l" r="r" t="t"/>
              <a:pathLst>
                <a:path extrusionOk="0" h="16738" w="37946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51468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530615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54655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5625175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514677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530612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5465475" y="4522700"/>
              <a:ext cx="128900" cy="137800"/>
            </a:xfrm>
            <a:custGeom>
              <a:rect b="b" l="l" r="r" t="t"/>
              <a:pathLst>
                <a:path extrusionOk="0" h="5512" w="5156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5625175" y="4523100"/>
              <a:ext cx="128875" cy="137400"/>
            </a:xfrm>
            <a:custGeom>
              <a:rect b="b" l="l" r="r" t="t"/>
              <a:pathLst>
                <a:path extrusionOk="0" h="5496" w="5155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5514825" y="3986025"/>
              <a:ext cx="48675" cy="42700"/>
            </a:xfrm>
            <a:custGeom>
              <a:rect b="b" l="l" r="r" t="t"/>
              <a:pathLst>
                <a:path extrusionOk="0" h="1708" w="1947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4959050" y="4391750"/>
              <a:ext cx="48675" cy="42725"/>
            </a:xfrm>
            <a:custGeom>
              <a:rect b="b" l="l" r="r" t="t"/>
              <a:pathLst>
                <a:path extrusionOk="0" h="1709" w="1947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4980425" y="4312550"/>
              <a:ext cx="48650" cy="42750"/>
            </a:xfrm>
            <a:custGeom>
              <a:rect b="b" l="l" r="r" t="t"/>
              <a:pathLst>
                <a:path extrusionOk="0" h="1710" w="1946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6198075" y="4370400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6209150" y="4464325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6216125" y="45731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5432900" y="3994300"/>
              <a:ext cx="34750" cy="30500"/>
            </a:xfrm>
            <a:custGeom>
              <a:rect b="b" l="l" r="r" t="t"/>
              <a:pathLst>
                <a:path extrusionOk="0" h="1220" w="139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5010925" y="42455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5441125" y="5064800"/>
              <a:ext cx="48750" cy="42725"/>
            </a:xfrm>
            <a:custGeom>
              <a:rect b="b" l="l" r="r" t="t"/>
              <a:pathLst>
                <a:path extrusionOk="0" h="1709" w="195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5398900" y="4132150"/>
              <a:ext cx="280500" cy="758350"/>
            </a:xfrm>
            <a:custGeom>
              <a:rect b="b" l="l" r="r" t="t"/>
              <a:pathLst>
                <a:path extrusionOk="0" h="30334" w="1122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5398900" y="4132150"/>
              <a:ext cx="171700" cy="403600"/>
            </a:xfrm>
            <a:custGeom>
              <a:rect b="b" l="l" r="r" t="t"/>
              <a:pathLst>
                <a:path extrusionOk="0" h="16144" w="6868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5439450" y="4460500"/>
              <a:ext cx="239975" cy="430025"/>
            </a:xfrm>
            <a:custGeom>
              <a:rect b="b" l="l" r="r" t="t"/>
              <a:pathLst>
                <a:path extrusionOk="0" h="17201" w="9599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6007725" y="4421125"/>
              <a:ext cx="100300" cy="159975"/>
            </a:xfrm>
            <a:custGeom>
              <a:rect b="b" l="l" r="r" t="t"/>
              <a:pathLst>
                <a:path extrusionOk="0" h="6399" w="4012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5587425" y="3849400"/>
              <a:ext cx="632375" cy="482900"/>
            </a:xfrm>
            <a:custGeom>
              <a:rect b="b" l="l" r="r" t="t"/>
              <a:pathLst>
                <a:path extrusionOk="0" h="19316" w="25295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4966550" y="4470225"/>
              <a:ext cx="446450" cy="618050"/>
            </a:xfrm>
            <a:custGeom>
              <a:rect b="b" l="l" r="r" t="t"/>
              <a:pathLst>
                <a:path extrusionOk="0" h="24722" w="17858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5587425" y="3992700"/>
              <a:ext cx="388825" cy="189900"/>
            </a:xfrm>
            <a:custGeom>
              <a:rect b="b" l="l" r="r" t="t"/>
              <a:pathLst>
                <a:path extrusionOk="0" h="7596" w="15553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5219175" y="4776750"/>
              <a:ext cx="184000" cy="150975"/>
            </a:xfrm>
            <a:custGeom>
              <a:rect b="b" l="l" r="r" t="t"/>
              <a:pathLst>
                <a:path extrusionOk="0" h="6039" w="736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5168225" y="4379625"/>
              <a:ext cx="28650" cy="98625"/>
            </a:xfrm>
            <a:custGeom>
              <a:rect b="b" l="l" r="r" t="t"/>
              <a:pathLst>
                <a:path extrusionOk="0" h="3945" w="1146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5323400" y="4368425"/>
              <a:ext cx="29200" cy="129450"/>
            </a:xfrm>
            <a:custGeom>
              <a:rect b="b" l="l" r="r" t="t"/>
              <a:pathLst>
                <a:path extrusionOk="0" h="5178" w="1168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32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989" name="Google Shape;989;p32"/>
            <p:cNvSpPr/>
            <p:nvPr/>
          </p:nvSpPr>
          <p:spPr>
            <a:xfrm>
              <a:off x="2053775" y="2386575"/>
              <a:ext cx="32425" cy="401700"/>
            </a:xfrm>
            <a:custGeom>
              <a:rect b="b" l="l" r="r" t="t"/>
              <a:pathLst>
                <a:path extrusionOk="0" h="16068" w="1297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2061625" y="2527975"/>
              <a:ext cx="540600" cy="504575"/>
            </a:xfrm>
            <a:custGeom>
              <a:rect b="b" l="l" r="r" t="t"/>
              <a:pathLst>
                <a:path extrusionOk="0" h="20183" w="21624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1724250" y="2773825"/>
              <a:ext cx="611250" cy="696725"/>
            </a:xfrm>
            <a:custGeom>
              <a:rect b="b" l="l" r="r" t="t"/>
              <a:pathLst>
                <a:path extrusionOk="0" h="27869" w="2445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1477550" y="2729850"/>
              <a:ext cx="595975" cy="179425"/>
            </a:xfrm>
            <a:custGeom>
              <a:rect b="b" l="l" r="r" t="t"/>
              <a:pathLst>
                <a:path extrusionOk="0" h="7177" w="23839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1795775" y="2386300"/>
              <a:ext cx="206250" cy="359850"/>
            </a:xfrm>
            <a:custGeom>
              <a:rect b="b" l="l" r="r" t="t"/>
              <a:pathLst>
                <a:path extrusionOk="0" h="14394" w="825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1647350" y="2587925"/>
              <a:ext cx="330075" cy="187475"/>
            </a:xfrm>
            <a:custGeom>
              <a:rect b="b" l="l" r="r" t="t"/>
              <a:pathLst>
                <a:path extrusionOk="0" h="7499" w="13203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1915925" y="2657050"/>
              <a:ext cx="271475" cy="271500"/>
            </a:xfrm>
            <a:custGeom>
              <a:rect b="b" l="l" r="r" t="t"/>
              <a:pathLst>
                <a:path extrusionOk="0" h="10860" w="10859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1915925" y="2701025"/>
              <a:ext cx="266475" cy="227525"/>
            </a:xfrm>
            <a:custGeom>
              <a:rect b="b" l="l" r="r" t="t"/>
              <a:pathLst>
                <a:path extrusionOk="0" h="9101" w="10659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2495100" y="2928025"/>
              <a:ext cx="171100" cy="171125"/>
            </a:xfrm>
            <a:custGeom>
              <a:rect b="b" l="l" r="r" t="t"/>
              <a:pathLst>
                <a:path extrusionOk="0" h="6845" w="6844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2267625" y="3181325"/>
              <a:ext cx="93000" cy="93000"/>
            </a:xfrm>
            <a:custGeom>
              <a:rect b="b" l="l" r="r" t="t"/>
              <a:pathLst>
                <a:path extrusionOk="0" h="3720" w="372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1622425" y="2561200"/>
              <a:ext cx="78750" cy="78750"/>
            </a:xfrm>
            <a:custGeom>
              <a:rect b="b" l="l" r="r" t="t"/>
              <a:pathLst>
                <a:path extrusionOk="0" h="3150" w="315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1567050" y="3068650"/>
              <a:ext cx="318325" cy="318325"/>
            </a:xfrm>
            <a:custGeom>
              <a:rect b="b" l="l" r="r" t="t"/>
              <a:pathLst>
                <a:path extrusionOk="0" h="12733" w="12733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2406750" y="2475475"/>
              <a:ext cx="142975" cy="142975"/>
            </a:xfrm>
            <a:custGeom>
              <a:rect b="b" l="l" r="r" t="t"/>
              <a:pathLst>
                <a:path extrusionOk="0" h="5719" w="5719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2034300" y="2360075"/>
              <a:ext cx="78250" cy="78250"/>
            </a:xfrm>
            <a:custGeom>
              <a:rect b="b" l="l" r="r" t="t"/>
              <a:pathLst>
                <a:path extrusionOk="0" h="3130" w="313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2162125" y="258792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149850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245515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2317925" y="33743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1839725" y="29405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1956925" y="314797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1915925" y="3457550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1839725" y="2600575"/>
              <a:ext cx="25300" cy="25275"/>
            </a:xfrm>
            <a:custGeom>
              <a:rect b="b" l="l" r="r" t="t"/>
              <a:pathLst>
                <a:path extrusionOk="0" h="1011" w="1012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2495100" y="2944150"/>
              <a:ext cx="167325" cy="154950"/>
            </a:xfrm>
            <a:custGeom>
              <a:rect b="b" l="l" r="r" t="t"/>
              <a:pathLst>
                <a:path extrusionOk="0" h="6198" w="6693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267625" y="3184300"/>
              <a:ext cx="91350" cy="90000"/>
            </a:xfrm>
            <a:custGeom>
              <a:rect b="b" l="l" r="r" t="t"/>
              <a:pathLst>
                <a:path extrusionOk="0" h="3600" w="3654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1622425" y="2562400"/>
              <a:ext cx="63450" cy="77550"/>
            </a:xfrm>
            <a:custGeom>
              <a:rect b="b" l="l" r="r" t="t"/>
              <a:pathLst>
                <a:path extrusionOk="0" h="3102" w="2538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034300" y="2369950"/>
              <a:ext cx="74575" cy="68375"/>
            </a:xfrm>
            <a:custGeom>
              <a:rect b="b" l="l" r="r" t="t"/>
              <a:pathLst>
                <a:path extrusionOk="0" h="2735" w="2983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1779825" y="2369475"/>
              <a:ext cx="46350" cy="46325"/>
            </a:xfrm>
            <a:custGeom>
              <a:rect b="b" l="l" r="r" t="t"/>
              <a:pathLst>
                <a:path extrusionOk="0" h="1853" w="1854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1457900" y="2709575"/>
              <a:ext cx="53250" cy="53250"/>
            </a:xfrm>
            <a:custGeom>
              <a:rect b="b" l="l" r="r" t="t"/>
              <a:pathLst>
                <a:path extrusionOk="0" h="2130" w="213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082575" y="3399150"/>
              <a:ext cx="104900" cy="104900"/>
            </a:xfrm>
            <a:custGeom>
              <a:rect b="b" l="l" r="r" t="t"/>
              <a:pathLst>
                <a:path extrusionOk="0" h="4196" w="4196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1567050" y="3070575"/>
              <a:ext cx="285350" cy="316375"/>
            </a:xfrm>
            <a:custGeom>
              <a:rect b="b" l="l" r="r" t="t"/>
              <a:pathLst>
                <a:path extrusionOk="0" h="12655" w="11414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2406775" y="2481250"/>
              <a:ext cx="122175" cy="137175"/>
            </a:xfrm>
            <a:custGeom>
              <a:rect b="b" l="l" r="r" t="t"/>
              <a:pathLst>
                <a:path extrusionOk="0" h="5487" w="4887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1779800" y="2370600"/>
              <a:ext cx="36200" cy="45200"/>
            </a:xfrm>
            <a:custGeom>
              <a:rect b="b" l="l" r="r" t="t"/>
              <a:pathLst>
                <a:path extrusionOk="0" h="1808" w="1448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1457900" y="2710950"/>
              <a:ext cx="43850" cy="51875"/>
            </a:xfrm>
            <a:custGeom>
              <a:rect b="b" l="l" r="r" t="t"/>
              <a:pathLst>
                <a:path extrusionOk="0" h="2075" w="1754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2082625" y="3406700"/>
              <a:ext cx="94775" cy="97350"/>
            </a:xfrm>
            <a:custGeom>
              <a:rect b="b" l="l" r="r" t="t"/>
              <a:pathLst>
                <a:path extrusionOk="0" h="3894" w="3791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1736775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1797375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1800825" y="2372900"/>
              <a:ext cx="20775" cy="23325"/>
            </a:xfrm>
            <a:custGeom>
              <a:rect b="b" l="l" r="r" t="t"/>
              <a:pathLst>
                <a:path extrusionOk="0" h="933" w="831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1483050" y="2714725"/>
              <a:ext cx="21700" cy="28100"/>
            </a:xfrm>
            <a:custGeom>
              <a:rect b="b" l="l" r="r" t="t"/>
              <a:pathLst>
                <a:path extrusionOk="0" h="1124" w="868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2468075" y="2488325"/>
              <a:ext cx="67525" cy="80250"/>
            </a:xfrm>
            <a:custGeom>
              <a:rect b="b" l="l" r="r" t="t"/>
              <a:pathLst>
                <a:path extrusionOk="0" h="3210" w="2701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2119400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2008900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2099550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2053925" y="2367700"/>
              <a:ext cx="33450" cy="13200"/>
            </a:xfrm>
            <a:custGeom>
              <a:rect b="b" l="l" r="r" t="t"/>
              <a:pathLst>
                <a:path extrusionOk="0" h="528" w="1338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2086050" y="2379800"/>
              <a:ext cx="16425" cy="22175"/>
            </a:xfrm>
            <a:custGeom>
              <a:rect b="b" l="l" r="r" t="t"/>
              <a:pathLst>
                <a:path extrusionOk="0" h="887" w="657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1663100" y="2568750"/>
              <a:ext cx="29200" cy="41600"/>
            </a:xfrm>
            <a:custGeom>
              <a:rect b="b" l="l" r="r" t="t"/>
              <a:pathLst>
                <a:path extrusionOk="0" h="1664" w="1168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2312950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2543825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2604925" y="2955925"/>
              <a:ext cx="49550" cy="63925"/>
            </a:xfrm>
            <a:custGeom>
              <a:rect b="b" l="l" r="r" t="t"/>
              <a:pathLst>
                <a:path extrusionOk="0" h="2557" w="1982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1741213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1801813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2123838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2013338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2103988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2317388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2548263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4" name="Google Shape;1044;p3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32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1046" name="Google Shape;1046;p32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1047" name="Google Shape;1047;p32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274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2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2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2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2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52" name="Google Shape;1052;p32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3" name="Google Shape;1053;p32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4" name="Google Shape;1054;p32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3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1057" name="Google Shape;1057;p33"/>
            <p:cNvSpPr/>
            <p:nvPr/>
          </p:nvSpPr>
          <p:spPr>
            <a:xfrm>
              <a:off x="3589500" y="3188250"/>
              <a:ext cx="512050" cy="367150"/>
            </a:xfrm>
            <a:custGeom>
              <a:rect b="b" l="l" r="r" t="t"/>
              <a:pathLst>
                <a:path extrusionOk="0" h="14686" w="20482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605575" y="3188250"/>
              <a:ext cx="492100" cy="278850"/>
            </a:xfrm>
            <a:custGeom>
              <a:rect b="b" l="l" r="r" t="t"/>
              <a:pathLst>
                <a:path extrusionOk="0" h="11154" w="19684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3334450" y="2232075"/>
              <a:ext cx="1076325" cy="1150150"/>
            </a:xfrm>
            <a:custGeom>
              <a:rect b="b" l="l" r="r" t="t"/>
              <a:pathLst>
                <a:path extrusionOk="0" h="46006" w="43053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3509463" y="2232100"/>
              <a:ext cx="909075" cy="1150100"/>
            </a:xfrm>
            <a:custGeom>
              <a:rect b="b" l="l" r="r" t="t"/>
              <a:pathLst>
                <a:path extrusionOk="0" h="46004" w="36363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3867000" y="2337675"/>
              <a:ext cx="553125" cy="917675"/>
            </a:xfrm>
            <a:custGeom>
              <a:rect b="b" l="l" r="r" t="t"/>
              <a:pathLst>
                <a:path extrusionOk="0" h="36707" w="22125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3450550" y="2531075"/>
              <a:ext cx="342450" cy="342450"/>
            </a:xfrm>
            <a:custGeom>
              <a:rect b="b" l="l" r="r" t="t"/>
              <a:pathLst>
                <a:path extrusionOk="0" h="13698" w="13698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3474050" y="2549050"/>
              <a:ext cx="319000" cy="324450"/>
            </a:xfrm>
            <a:custGeom>
              <a:rect b="b" l="l" r="r" t="t"/>
              <a:pathLst>
                <a:path extrusionOk="0" h="12978" w="1276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3475025" y="2601375"/>
              <a:ext cx="81025" cy="145175"/>
            </a:xfrm>
            <a:custGeom>
              <a:rect b="b" l="l" r="r" t="t"/>
              <a:pathLst>
                <a:path extrusionOk="0" h="5807" w="3241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3550975" y="2568675"/>
              <a:ext cx="74950" cy="37675"/>
            </a:xfrm>
            <a:custGeom>
              <a:rect b="b" l="l" r="r" t="t"/>
              <a:pathLst>
                <a:path extrusionOk="0" h="1507" w="2998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3374275" y="2393400"/>
              <a:ext cx="194875" cy="280550"/>
            </a:xfrm>
            <a:custGeom>
              <a:rect b="b" l="l" r="r" t="t"/>
              <a:pathLst>
                <a:path extrusionOk="0" h="11222" w="7795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558625" y="2336925"/>
              <a:ext cx="107675" cy="56425"/>
            </a:xfrm>
            <a:custGeom>
              <a:rect b="b" l="l" r="r" t="t"/>
              <a:pathLst>
                <a:path extrusionOk="0" h="2257" w="4307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3251100" y="2439425"/>
              <a:ext cx="84450" cy="376250"/>
            </a:xfrm>
            <a:custGeom>
              <a:rect b="b" l="l" r="r" t="t"/>
              <a:pathLst>
                <a:path extrusionOk="0" h="15050" w="3378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3272525" y="2870825"/>
              <a:ext cx="70000" cy="115850"/>
            </a:xfrm>
            <a:custGeom>
              <a:rect b="b" l="l" r="r" t="t"/>
              <a:pathLst>
                <a:path extrusionOk="0" h="4634" w="280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4101400" y="2242300"/>
              <a:ext cx="281975" cy="298300"/>
            </a:xfrm>
            <a:custGeom>
              <a:rect b="b" l="l" r="r" t="t"/>
              <a:pathLst>
                <a:path extrusionOk="0" h="11932" w="11279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4368675" y="2578950"/>
              <a:ext cx="61525" cy="102575"/>
            </a:xfrm>
            <a:custGeom>
              <a:rect b="b" l="l" r="r" t="t"/>
              <a:pathLst>
                <a:path extrusionOk="0" h="4103" w="2461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352950" y="2373875"/>
              <a:ext cx="141350" cy="275700"/>
            </a:xfrm>
            <a:custGeom>
              <a:rect b="b" l="l" r="r" t="t"/>
              <a:pathLst>
                <a:path extrusionOk="0" h="11028" w="5654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3178525" y="2753625"/>
              <a:ext cx="83300" cy="260625"/>
            </a:xfrm>
            <a:custGeom>
              <a:rect b="b" l="l" r="r" t="t"/>
              <a:pathLst>
                <a:path extrusionOk="0" h="10425" w="3332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3248850" y="3053150"/>
              <a:ext cx="79350" cy="105200"/>
            </a:xfrm>
            <a:custGeom>
              <a:rect b="b" l="l" r="r" t="t"/>
              <a:pathLst>
                <a:path extrusionOk="0" h="4208" w="3174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4105450" y="2395900"/>
              <a:ext cx="124950" cy="121850"/>
            </a:xfrm>
            <a:custGeom>
              <a:rect b="b" l="l" r="r" t="t"/>
              <a:pathLst>
                <a:path extrusionOk="0" h="4874" w="4998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4218150" y="2534600"/>
              <a:ext cx="115100" cy="207100"/>
            </a:xfrm>
            <a:custGeom>
              <a:rect b="b" l="l" r="r" t="t"/>
              <a:pathLst>
                <a:path extrusionOk="0" h="8284" w="4604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3789000" y="2258050"/>
              <a:ext cx="29425" cy="29425"/>
            </a:xfrm>
            <a:custGeom>
              <a:rect b="b" l="l" r="r" t="t"/>
              <a:pathLst>
                <a:path extrusionOk="0" h="1177" w="1177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3885800" y="227272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3983500" y="2302150"/>
              <a:ext cx="29425" cy="29475"/>
            </a:xfrm>
            <a:custGeom>
              <a:rect b="b" l="l" r="r" t="t"/>
              <a:pathLst>
                <a:path extrusionOk="0" h="1179" w="1177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3633475" y="3120775"/>
              <a:ext cx="29475" cy="29475"/>
            </a:xfrm>
            <a:custGeom>
              <a:rect b="b" l="l" r="r" t="t"/>
              <a:pathLst>
                <a:path extrusionOk="0" h="1179" w="1179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3705075" y="307037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3621125" y="3494250"/>
              <a:ext cx="235325" cy="34775"/>
            </a:xfrm>
            <a:custGeom>
              <a:rect b="b" l="l" r="r" t="t"/>
              <a:pathLst>
                <a:path extrusionOk="0" h="1391" w="9413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3867725" y="3492350"/>
              <a:ext cx="103675" cy="33650"/>
            </a:xfrm>
            <a:custGeom>
              <a:rect b="b" l="l" r="r" t="t"/>
              <a:pathLst>
                <a:path extrusionOk="0" h="1346" w="4147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4200600" y="2820550"/>
              <a:ext cx="36750" cy="52975"/>
            </a:xfrm>
            <a:custGeom>
              <a:rect b="b" l="l" r="r" t="t"/>
              <a:pathLst>
                <a:path extrusionOk="0" h="2119" w="147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5" name="Google Shape;1085;p3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3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87" name="Google Shape;1087;p33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88" name="Google Shape;1088;p33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9" name="Google Shape;1089;p33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90" name="Google Shape;1090;p33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1" name="Google Shape;1091;p33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2" name="Google Shape;1092;p33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3" name="Google Shape;1093;p33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4" name="Google Shape;1094;p33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5" name="Google Shape;1095;p33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96" name="Google Shape;1096;p33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097" name="Google Shape;1097;p33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8" name="Google Shape;1098;p3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9" name="Google Shape;1099;p33"/>
          <p:cNvSpPr txBox="1"/>
          <p:nvPr>
            <p:ph idx="1" type="subTitle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3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2" name="Google Shape;1102;p3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03" name="Google Shape;1103;p34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4" name="Google Shape;1104;p34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105" name="Google Shape;1105;p34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34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4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4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4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4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11" name="Google Shape;1111;p34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12" name="Google Shape;1112;p34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3" name="Google Shape;1113;p34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4" name="Google Shape;1114;p34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115" name="Google Shape;1115;p34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6" name="Google Shape;1116;p34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7" name="Google Shape;1117;p34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3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3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3" name="Google Shape;1123;p3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24" name="Google Shape;1124;p37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5" name="Google Shape;1125;p37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126" name="Google Shape;1126;p37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32" name="Google Shape;1132;p37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33" name="Google Shape;1133;p37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134" name="Google Shape;1134;p37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7" name="Google Shape;1157;p37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58" name="Google Shape;1158;p37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2">
    <p:bg>
      <p:bgPr>
        <a:solidFill>
          <a:schemeClr val="accent5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3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38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8" name="Google Shape;1168;p38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69" name="Google Shape;1169;p38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4" name="Google Shape;1174;p38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75" name="Google Shape;1175;p38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8" name="Google Shape;1198;p38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99" name="Google Shape;1199;p38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3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4" name="Google Shape;1224;p3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225" name="Google Shape;1225;p3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226" name="Google Shape;1226;p3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27" name="Google Shape;1227;p3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228" name="Google Shape;1228;p3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9" name="Google Shape;1229;p3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0" name="Google Shape;1230;p3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1" name="Google Shape;1231;p3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2" name="Google Shape;1232;p3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p3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34" name="Google Shape;1234;p3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235" name="Google Shape;1235;p3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MAIN_POINT_1">
    <p:bg>
      <p:bgPr>
        <a:solidFill>
          <a:schemeClr val="accent2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7" name="Google Shape;1237;p40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238" name="Google Shape;1238;p40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6" name="Google Shape;1266;p40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67" name="Google Shape;1267;p40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86" name="Google Shape;1286;p4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APTION_ONLY_1">
    <p:bg>
      <p:bgPr>
        <a:solidFill>
          <a:schemeClr val="dk2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p4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41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0" name="Google Shape;1290;p41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91" name="Google Shape;1291;p41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1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1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1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1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1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41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2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n" sz="6200"/>
              <a:t>COMPUTER SCIENCE</a:t>
            </a:r>
            <a:br>
              <a:rPr lang="en"/>
            </a:br>
            <a:r>
              <a:rPr lang="en" sz="2800">
                <a:solidFill>
                  <a:schemeClr val="dk2"/>
                </a:solidFill>
              </a:rPr>
              <a:t>CLUB</a:t>
            </a:r>
            <a:endParaRPr sz="28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03" name="Google Shape;1303;p42"/>
          <p:cNvSpPr txBox="1"/>
          <p:nvPr>
            <p:ph idx="1" type="subTitle"/>
          </p:nvPr>
        </p:nvSpPr>
        <p:spPr>
          <a:xfrm>
            <a:off x="466675" y="3999833"/>
            <a:ext cx="3334500" cy="44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dk2"/>
                </a:solidFill>
              </a:rPr>
              <a:t>Maitreyee and Joshua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304" name="Google Shape;1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125" y="2755925"/>
            <a:ext cx="1840825" cy="18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42"/>
          <p:cNvSpPr txBox="1"/>
          <p:nvPr>
            <p:ph idx="1" type="subTitle"/>
          </p:nvPr>
        </p:nvSpPr>
        <p:spPr>
          <a:xfrm>
            <a:off x="466675" y="3242199"/>
            <a:ext cx="3334500" cy="513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Intro To Python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sp>
        <p:nvSpPr>
          <p:cNvPr id="1370" name="Google Shape;1370;p5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1" name="Google Shape;1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25" y="2124075"/>
            <a:ext cx="34290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51"/>
          <p:cNvPicPr preferRelativeResize="0"/>
          <p:nvPr/>
        </p:nvPicPr>
        <p:blipFill rotWithShape="1">
          <a:blip r:embed="rId4">
            <a:alphaModFix/>
          </a:blip>
          <a:srcRect b="11486" l="4064" r="28298" t="19480"/>
          <a:stretch/>
        </p:blipFill>
        <p:spPr>
          <a:xfrm>
            <a:off x="857800" y="3443450"/>
            <a:ext cx="3359850" cy="5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51"/>
          <p:cNvSpPr txBox="1"/>
          <p:nvPr/>
        </p:nvSpPr>
        <p:spPr>
          <a:xfrm>
            <a:off x="846450" y="1419125"/>
            <a:ext cx="2500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Addition</a:t>
            </a:r>
            <a:endParaRPr sz="2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74" name="Google Shape;1374;p51"/>
          <p:cNvSpPr txBox="1"/>
          <p:nvPr/>
        </p:nvSpPr>
        <p:spPr>
          <a:xfrm>
            <a:off x="5070775" y="1419125"/>
            <a:ext cx="2500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Subtraction</a:t>
            </a:r>
            <a:endParaRPr sz="2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75" name="Google Shape;137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775" y="2152650"/>
            <a:ext cx="33147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51"/>
          <p:cNvPicPr preferRelativeResize="0"/>
          <p:nvPr/>
        </p:nvPicPr>
        <p:blipFill rotWithShape="1">
          <a:blip r:embed="rId6">
            <a:alphaModFix/>
          </a:blip>
          <a:srcRect b="0" l="2704" r="64115" t="14937"/>
          <a:stretch/>
        </p:blipFill>
        <p:spPr>
          <a:xfrm>
            <a:off x="5070775" y="3443450"/>
            <a:ext cx="3314700" cy="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5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sp>
        <p:nvSpPr>
          <p:cNvPr id="1382" name="Google Shape;1382;p52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52"/>
          <p:cNvSpPr txBox="1"/>
          <p:nvPr/>
        </p:nvSpPr>
        <p:spPr>
          <a:xfrm>
            <a:off x="846450" y="1419125"/>
            <a:ext cx="2500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Multiplication</a:t>
            </a:r>
            <a:endParaRPr sz="2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84" name="Google Shape;1384;p52"/>
          <p:cNvSpPr txBox="1"/>
          <p:nvPr/>
        </p:nvSpPr>
        <p:spPr>
          <a:xfrm>
            <a:off x="4987475" y="1419125"/>
            <a:ext cx="2500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Division</a:t>
            </a:r>
            <a:endParaRPr sz="2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85" name="Google Shape;13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450" y="2181225"/>
            <a:ext cx="28575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52"/>
          <p:cNvPicPr preferRelativeResize="0"/>
          <p:nvPr/>
        </p:nvPicPr>
        <p:blipFill rotWithShape="1">
          <a:blip r:embed="rId4">
            <a:alphaModFix/>
          </a:blip>
          <a:srcRect b="17" l="8488" r="54604" t="10528"/>
          <a:stretch/>
        </p:blipFill>
        <p:spPr>
          <a:xfrm>
            <a:off x="846450" y="3522175"/>
            <a:ext cx="2655076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52"/>
          <p:cNvPicPr preferRelativeResize="0"/>
          <p:nvPr/>
        </p:nvPicPr>
        <p:blipFill rotWithShape="1">
          <a:blip r:embed="rId5">
            <a:alphaModFix/>
          </a:blip>
          <a:srcRect b="9799" l="0" r="10490" t="9807"/>
          <a:stretch/>
        </p:blipFill>
        <p:spPr>
          <a:xfrm>
            <a:off x="4987475" y="2181225"/>
            <a:ext cx="29670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52"/>
          <p:cNvPicPr preferRelativeResize="0"/>
          <p:nvPr/>
        </p:nvPicPr>
        <p:blipFill rotWithShape="1">
          <a:blip r:embed="rId6">
            <a:alphaModFix/>
          </a:blip>
          <a:srcRect b="0" l="7850" r="19527" t="17389"/>
          <a:stretch/>
        </p:blipFill>
        <p:spPr>
          <a:xfrm>
            <a:off x="4987475" y="3554125"/>
            <a:ext cx="3436525" cy="4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sp>
        <p:nvSpPr>
          <p:cNvPr id="1394" name="Google Shape;1394;p53"/>
          <p:cNvSpPr txBox="1"/>
          <p:nvPr/>
        </p:nvSpPr>
        <p:spPr>
          <a:xfrm>
            <a:off x="3321900" y="1516325"/>
            <a:ext cx="2500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Modulo</a:t>
            </a:r>
            <a:endParaRPr sz="2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95" name="Google Shape;13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300" y="2164125"/>
            <a:ext cx="28194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53"/>
          <p:cNvPicPr preferRelativeResize="0"/>
          <p:nvPr/>
        </p:nvPicPr>
        <p:blipFill rotWithShape="1">
          <a:blip r:embed="rId4">
            <a:alphaModFix/>
          </a:blip>
          <a:srcRect b="7855" l="0" r="54812" t="11330"/>
          <a:stretch/>
        </p:blipFill>
        <p:spPr>
          <a:xfrm>
            <a:off x="3162300" y="3683250"/>
            <a:ext cx="2819400" cy="5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54"/>
          <p:cNvSpPr txBox="1"/>
          <p:nvPr>
            <p:ph idx="2" type="title"/>
          </p:nvPr>
        </p:nvSpPr>
        <p:spPr>
          <a:xfrm>
            <a:off x="1070550" y="2150850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402" name="Google Shape;1402;p54"/>
          <p:cNvSpPr txBox="1"/>
          <p:nvPr>
            <p:ph type="title"/>
          </p:nvPr>
        </p:nvSpPr>
        <p:spPr>
          <a:xfrm>
            <a:off x="6637150" y="324675"/>
            <a:ext cx="178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CS Club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408" name="Google Shape;1408;p55"/>
          <p:cNvSpPr txBox="1"/>
          <p:nvPr>
            <p:ph idx="1" type="body"/>
          </p:nvPr>
        </p:nvSpPr>
        <p:spPr>
          <a:xfrm>
            <a:off x="720000" y="1391850"/>
            <a:ext cx="77040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</p:txBody>
      </p:sp>
      <p:pic>
        <p:nvPicPr>
          <p:cNvPr id="1409" name="Google Shape;14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129"/>
            <a:ext cx="9144001" cy="475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55"/>
          <p:cNvGrpSpPr/>
          <p:nvPr/>
        </p:nvGrpSpPr>
        <p:grpSpPr>
          <a:xfrm>
            <a:off x="4299300" y="2193025"/>
            <a:ext cx="2547901" cy="2500426"/>
            <a:chOff x="4299300" y="2193025"/>
            <a:chExt cx="2547901" cy="2500426"/>
          </a:xfrm>
        </p:grpSpPr>
        <p:pic>
          <p:nvPicPr>
            <p:cNvPr id="1411" name="Google Shape;1411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99300" y="2193025"/>
              <a:ext cx="2547901" cy="2500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2" name="Google Shape;1412;p55"/>
            <p:cNvSpPr txBox="1"/>
            <p:nvPr/>
          </p:nvSpPr>
          <p:spPr>
            <a:xfrm>
              <a:off x="4522187" y="3833019"/>
              <a:ext cx="9402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naheim"/>
                  <a:ea typeface="Anaheim"/>
                  <a:cs typeface="Anaheim"/>
                  <a:sym typeface="Anaheim"/>
                </a:rPr>
                <a:t>Amazing!</a:t>
              </a: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56"/>
          <p:cNvSpPr/>
          <p:nvPr/>
        </p:nvSpPr>
        <p:spPr>
          <a:xfrm>
            <a:off x="2043100" y="2026350"/>
            <a:ext cx="4887600" cy="1976400"/>
          </a:xfrm>
          <a:prstGeom prst="cube">
            <a:avLst>
              <a:gd fmla="val 45182" name="adj"/>
            </a:avLst>
          </a:prstGeom>
          <a:solidFill>
            <a:srgbClr val="444654"/>
          </a:solidFill>
          <a:ln cap="flat" cmpd="sng" w="9525">
            <a:solidFill>
              <a:srgbClr val="245A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18" name="Google Shape;1418;p5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419" name="Google Shape;1419;p56"/>
          <p:cNvSpPr txBox="1"/>
          <p:nvPr>
            <p:ph idx="1" type="body"/>
          </p:nvPr>
        </p:nvSpPr>
        <p:spPr>
          <a:xfrm>
            <a:off x="3822400" y="2134825"/>
            <a:ext cx="13290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Data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5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425" name="Google Shape;1425;p57"/>
          <p:cNvSpPr txBox="1"/>
          <p:nvPr>
            <p:ph idx="1" type="body"/>
          </p:nvPr>
        </p:nvSpPr>
        <p:spPr>
          <a:xfrm>
            <a:off x="720000" y="1391850"/>
            <a:ext cx="77040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Variables are things that can store any value assigned to them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The process of assigning a variable a value is called variable declaration</a:t>
            </a:r>
            <a:endParaRPr sz="1950"/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Syntax of a python variable:</a:t>
            </a:r>
            <a:endParaRPr sz="1950"/>
          </a:p>
          <a:p>
            <a:pPr indent="-352425" lvl="1" marL="9144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Name of the variable followed by </a:t>
            </a:r>
            <a:endParaRPr sz="1950"/>
          </a:p>
          <a:p>
            <a:pPr indent="-352425" lvl="1" marL="9144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An equal sign =</a:t>
            </a:r>
            <a:endParaRPr sz="1950"/>
          </a:p>
          <a:p>
            <a:pPr indent="-352425" lvl="1" marL="9144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And then the value that the variable is meant to hold</a:t>
            </a:r>
            <a:endParaRPr sz="1950"/>
          </a:p>
          <a:p>
            <a:pPr indent="-339725" lvl="2" marL="1371600" rtl="0" algn="l"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b="1" lang="en" sz="1750"/>
              <a:t>Note:</a:t>
            </a:r>
            <a:r>
              <a:rPr lang="en" sz="1750"/>
              <a:t> remember this would be either one of the data types mentioned above</a:t>
            </a:r>
            <a:endParaRPr sz="17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pic>
        <p:nvPicPr>
          <p:cNvPr id="1431" name="Google Shape;14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100" y="1252387"/>
            <a:ext cx="5099789" cy="33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9"/>
          <p:cNvSpPr txBox="1"/>
          <p:nvPr>
            <p:ph idx="2" type="title"/>
          </p:nvPr>
        </p:nvSpPr>
        <p:spPr>
          <a:xfrm>
            <a:off x="1070550" y="2150850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Conditional Statements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37" name="Google Shape;1437;p59"/>
          <p:cNvSpPr txBox="1"/>
          <p:nvPr>
            <p:ph type="title"/>
          </p:nvPr>
        </p:nvSpPr>
        <p:spPr>
          <a:xfrm>
            <a:off x="6637150" y="324675"/>
            <a:ext cx="178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CS Club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6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First…</a:t>
            </a:r>
            <a:endParaRPr/>
          </a:p>
        </p:txBody>
      </p:sp>
      <p:pic>
        <p:nvPicPr>
          <p:cNvPr id="1443" name="Google Shape;14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00" y="1449825"/>
            <a:ext cx="51054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60"/>
          <p:cNvPicPr preferRelativeResize="0"/>
          <p:nvPr/>
        </p:nvPicPr>
        <p:blipFill rotWithShape="1">
          <a:blip r:embed="rId4">
            <a:alphaModFix/>
          </a:blip>
          <a:srcRect b="27750" l="0" r="0" t="0"/>
          <a:stretch/>
        </p:blipFill>
        <p:spPr>
          <a:xfrm>
            <a:off x="2979250" y="2076225"/>
            <a:ext cx="2457450" cy="5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60"/>
          <p:cNvSpPr txBox="1"/>
          <p:nvPr/>
        </p:nvSpPr>
        <p:spPr>
          <a:xfrm>
            <a:off x="1986400" y="2145225"/>
            <a:ext cx="2082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Output:</a:t>
            </a:r>
            <a:endParaRPr b="1"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446" name="Google Shape;1446;p60"/>
          <p:cNvCxnSpPr/>
          <p:nvPr/>
        </p:nvCxnSpPr>
        <p:spPr>
          <a:xfrm flipH="1" rot="10800000">
            <a:off x="393000" y="2840625"/>
            <a:ext cx="84048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7" name="Google Shape;144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125" y="3371550"/>
            <a:ext cx="7958599" cy="7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60"/>
          <p:cNvSpPr txBox="1"/>
          <p:nvPr/>
        </p:nvSpPr>
        <p:spPr>
          <a:xfrm>
            <a:off x="2926800" y="1090413"/>
            <a:ext cx="33372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Printing text into console</a:t>
            </a:r>
            <a:endParaRPr b="1"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49" name="Google Shape;1449;p60"/>
          <p:cNvSpPr txBox="1"/>
          <p:nvPr/>
        </p:nvSpPr>
        <p:spPr>
          <a:xfrm>
            <a:off x="3330175" y="2966438"/>
            <a:ext cx="36543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Comments</a:t>
            </a:r>
            <a:endParaRPr b="1"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3"/>
          <p:cNvSpPr txBox="1"/>
          <p:nvPr>
            <p:ph idx="2" type="title"/>
          </p:nvPr>
        </p:nvSpPr>
        <p:spPr>
          <a:xfrm>
            <a:off x="1070550" y="2150850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11" name="Google Shape;1311;p43"/>
          <p:cNvSpPr txBox="1"/>
          <p:nvPr>
            <p:ph type="title"/>
          </p:nvPr>
        </p:nvSpPr>
        <p:spPr>
          <a:xfrm>
            <a:off x="6637150" y="324675"/>
            <a:ext cx="178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CS Club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61"/>
          <p:cNvSpPr txBox="1"/>
          <p:nvPr>
            <p:ph type="title"/>
          </p:nvPr>
        </p:nvSpPr>
        <p:spPr>
          <a:xfrm>
            <a:off x="426025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</a:t>
            </a:r>
            <a:r>
              <a:rPr lang="en"/>
              <a:t>Statements </a:t>
            </a:r>
            <a:endParaRPr/>
          </a:p>
        </p:txBody>
      </p:sp>
      <p:sp>
        <p:nvSpPr>
          <p:cNvPr id="1455" name="Google Shape;1455;p61"/>
          <p:cNvSpPr txBox="1"/>
          <p:nvPr/>
        </p:nvSpPr>
        <p:spPr>
          <a:xfrm>
            <a:off x="6064000" y="1530350"/>
            <a:ext cx="28476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==</a:t>
            </a:r>
            <a:r>
              <a:rPr b="1" lang="en">
                <a:solidFill>
                  <a:schemeClr val="lt1"/>
                </a:solidFill>
              </a:rPr>
              <a:t> when comparing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: after condition</a:t>
            </a:r>
            <a:endParaRPr b="1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56" name="Google Shape;1456;p61"/>
          <p:cNvSpPr txBox="1"/>
          <p:nvPr/>
        </p:nvSpPr>
        <p:spPr>
          <a:xfrm>
            <a:off x="3510150" y="4213400"/>
            <a:ext cx="28476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7" name="Google Shape;1457;p61"/>
          <p:cNvPicPr preferRelativeResize="0"/>
          <p:nvPr/>
        </p:nvPicPr>
        <p:blipFill rotWithShape="1">
          <a:blip r:embed="rId3">
            <a:alphaModFix/>
          </a:blip>
          <a:srcRect b="0" l="0" r="14813" t="0"/>
          <a:stretch/>
        </p:blipFill>
        <p:spPr>
          <a:xfrm>
            <a:off x="426025" y="2677625"/>
            <a:ext cx="6033351" cy="9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61"/>
          <p:cNvSpPr txBox="1"/>
          <p:nvPr/>
        </p:nvSpPr>
        <p:spPr>
          <a:xfrm>
            <a:off x="3510150" y="4213400"/>
            <a:ext cx="28476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61"/>
          <p:cNvSpPr txBox="1"/>
          <p:nvPr/>
        </p:nvSpPr>
        <p:spPr>
          <a:xfrm>
            <a:off x="6605275" y="2964750"/>
            <a:ext cx="1558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&gt; more than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60" name="Google Shape;1460;p61"/>
          <p:cNvSpPr txBox="1"/>
          <p:nvPr/>
        </p:nvSpPr>
        <p:spPr>
          <a:xfrm>
            <a:off x="6670350" y="4172075"/>
            <a:ext cx="1558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&lt; less than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61" name="Google Shape;14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25" y="1483801"/>
            <a:ext cx="5800590" cy="8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61"/>
          <p:cNvPicPr preferRelativeResize="0"/>
          <p:nvPr/>
        </p:nvPicPr>
        <p:blipFill rotWithShape="1">
          <a:blip r:embed="rId5">
            <a:alphaModFix/>
          </a:blip>
          <a:srcRect b="0" l="2334" r="0" t="0"/>
          <a:stretch/>
        </p:blipFill>
        <p:spPr>
          <a:xfrm>
            <a:off x="468850" y="3742025"/>
            <a:ext cx="58889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62"/>
          <p:cNvSpPr txBox="1"/>
          <p:nvPr>
            <p:ph type="title"/>
          </p:nvPr>
        </p:nvSpPr>
        <p:spPr>
          <a:xfrm>
            <a:off x="353451" y="603625"/>
            <a:ext cx="88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</a:t>
            </a:r>
            <a:r>
              <a:rPr lang="en"/>
              <a:t>Comparison</a:t>
            </a:r>
            <a:r>
              <a:rPr lang="en"/>
              <a:t> Operators</a:t>
            </a:r>
            <a:endParaRPr/>
          </a:p>
        </p:txBody>
      </p:sp>
      <p:pic>
        <p:nvPicPr>
          <p:cNvPr id="1468" name="Google Shape;1468;p62"/>
          <p:cNvPicPr preferRelativeResize="0"/>
          <p:nvPr/>
        </p:nvPicPr>
        <p:blipFill rotWithShape="1">
          <a:blip r:embed="rId3">
            <a:alphaModFix/>
          </a:blip>
          <a:srcRect b="7074" l="0" r="0" t="4500"/>
          <a:stretch/>
        </p:blipFill>
        <p:spPr>
          <a:xfrm>
            <a:off x="556650" y="3612875"/>
            <a:ext cx="3988310" cy="5597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62"/>
          <p:cNvSpPr txBox="1"/>
          <p:nvPr/>
        </p:nvSpPr>
        <p:spPr>
          <a:xfrm>
            <a:off x="4755053" y="3680366"/>
            <a:ext cx="3809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Less than or equal to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70" name="Google Shape;147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00" y="2857130"/>
            <a:ext cx="3914453" cy="484082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62"/>
          <p:cNvSpPr txBox="1"/>
          <p:nvPr/>
        </p:nvSpPr>
        <p:spPr>
          <a:xfrm>
            <a:off x="4789334" y="2940778"/>
            <a:ext cx="3809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More than or equal to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72" name="Google Shape;1472;p62"/>
          <p:cNvSpPr txBox="1"/>
          <p:nvPr/>
        </p:nvSpPr>
        <p:spPr>
          <a:xfrm>
            <a:off x="5141853" y="1821766"/>
            <a:ext cx="3809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!= means not equal to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73" name="Google Shape;14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50" y="1507800"/>
            <a:ext cx="4232663" cy="10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conditions (and, or) </a:t>
            </a:r>
            <a:endParaRPr/>
          </a:p>
        </p:txBody>
      </p:sp>
      <p:pic>
        <p:nvPicPr>
          <p:cNvPr id="1479" name="Google Shape;1479;p63"/>
          <p:cNvPicPr preferRelativeResize="0"/>
          <p:nvPr/>
        </p:nvPicPr>
        <p:blipFill rotWithShape="1">
          <a:blip r:embed="rId3">
            <a:alphaModFix/>
          </a:blip>
          <a:srcRect b="0" l="0" r="0" t="4888"/>
          <a:stretch/>
        </p:blipFill>
        <p:spPr>
          <a:xfrm>
            <a:off x="688700" y="1751275"/>
            <a:ext cx="6701897" cy="8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63"/>
          <p:cNvSpPr txBox="1"/>
          <p:nvPr/>
        </p:nvSpPr>
        <p:spPr>
          <a:xfrm>
            <a:off x="682575" y="1254850"/>
            <a:ext cx="44541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and: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Both conditions have to be true for code to run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81" name="Google Shape;1481;p63"/>
          <p:cNvSpPr txBox="1"/>
          <p:nvPr/>
        </p:nvSpPr>
        <p:spPr>
          <a:xfrm>
            <a:off x="648825" y="2958575"/>
            <a:ext cx="503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or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any condition is true, or if both are true, then run the code.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82" name="Google Shape;14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50" y="3394180"/>
            <a:ext cx="7941668" cy="65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64"/>
          <p:cNvSpPr txBox="1"/>
          <p:nvPr>
            <p:ph idx="2" type="title"/>
          </p:nvPr>
        </p:nvSpPr>
        <p:spPr>
          <a:xfrm>
            <a:off x="1070550" y="2150850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If, elif and else</a:t>
            </a:r>
            <a:endParaRPr sz="3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Bank ATM Program</a:t>
            </a:r>
            <a:endParaRPr sz="3200"/>
          </a:p>
        </p:txBody>
      </p:sp>
      <p:sp>
        <p:nvSpPr>
          <p:cNvPr id="1488" name="Google Shape;1488;p64"/>
          <p:cNvSpPr txBox="1"/>
          <p:nvPr>
            <p:ph type="title"/>
          </p:nvPr>
        </p:nvSpPr>
        <p:spPr>
          <a:xfrm>
            <a:off x="6637150" y="324675"/>
            <a:ext cx="178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CS Club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65"/>
          <p:cNvSpPr txBox="1"/>
          <p:nvPr>
            <p:ph type="title"/>
          </p:nvPr>
        </p:nvSpPr>
        <p:spPr>
          <a:xfrm>
            <a:off x="387550" y="486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Accepting User Input</a:t>
            </a:r>
            <a:endParaRPr/>
          </a:p>
        </p:txBody>
      </p:sp>
      <p:pic>
        <p:nvPicPr>
          <p:cNvPr id="1494" name="Google Shape;14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88" y="1323801"/>
            <a:ext cx="8119025" cy="3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65"/>
          <p:cNvSpPr txBox="1"/>
          <p:nvPr/>
        </p:nvSpPr>
        <p:spPr>
          <a:xfrm>
            <a:off x="461950" y="2089125"/>
            <a:ext cx="54330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User input is stored in the choice 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variable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User input is always given as a</a:t>
            </a: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string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96" name="Google Shape;149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300" y="3599925"/>
            <a:ext cx="45339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66"/>
          <p:cNvSpPr txBox="1"/>
          <p:nvPr>
            <p:ph type="title"/>
          </p:nvPr>
        </p:nvSpPr>
        <p:spPr>
          <a:xfrm>
            <a:off x="387550" y="486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</a:t>
            </a:r>
            <a:r>
              <a:rPr lang="en"/>
              <a:t> User Input-Choice 1</a:t>
            </a:r>
            <a:endParaRPr/>
          </a:p>
        </p:txBody>
      </p:sp>
      <p:pic>
        <p:nvPicPr>
          <p:cNvPr id="1502" name="Google Shape;1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25" y="1439422"/>
            <a:ext cx="6211475" cy="7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66"/>
          <p:cNvSpPr txBox="1"/>
          <p:nvPr/>
        </p:nvSpPr>
        <p:spPr>
          <a:xfrm>
            <a:off x="2220100" y="3304825"/>
            <a:ext cx="31923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Why do we have to put ‘1’ in </a:t>
            </a:r>
            <a:r>
              <a:rPr b="1" lang="en" sz="2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quotes</a:t>
            </a:r>
            <a:r>
              <a:rPr b="1" lang="en" sz="2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?</a:t>
            </a:r>
            <a:endParaRPr b="1" sz="21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04" name="Google Shape;1504;p66"/>
          <p:cNvSpPr txBox="1"/>
          <p:nvPr/>
        </p:nvSpPr>
        <p:spPr>
          <a:xfrm>
            <a:off x="6860300" y="1392750"/>
            <a:ext cx="1654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Gets user input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user input is 1, give them their bank balance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505" name="Google Shape;1505;p66"/>
          <p:cNvCxnSpPr/>
          <p:nvPr/>
        </p:nvCxnSpPr>
        <p:spPr>
          <a:xfrm flipH="1" rot="10800000">
            <a:off x="379200" y="3047475"/>
            <a:ext cx="84048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67"/>
          <p:cNvSpPr txBox="1"/>
          <p:nvPr>
            <p:ph type="title"/>
          </p:nvPr>
        </p:nvSpPr>
        <p:spPr>
          <a:xfrm>
            <a:off x="387550" y="486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User Input-Choice 2</a:t>
            </a:r>
            <a:endParaRPr/>
          </a:p>
        </p:txBody>
      </p:sp>
      <p:sp>
        <p:nvSpPr>
          <p:cNvPr id="1511" name="Google Shape;1511;p67"/>
          <p:cNvSpPr txBox="1"/>
          <p:nvPr/>
        </p:nvSpPr>
        <p:spPr>
          <a:xfrm>
            <a:off x="6860300" y="1392750"/>
            <a:ext cx="1654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Gets user input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user input is 1, give them their bank balance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not, then check if user input is 2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12" name="Google Shape;15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5" y="2126050"/>
            <a:ext cx="5850427" cy="11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68"/>
          <p:cNvSpPr txBox="1"/>
          <p:nvPr>
            <p:ph type="title"/>
          </p:nvPr>
        </p:nvSpPr>
        <p:spPr>
          <a:xfrm>
            <a:off x="387550" y="486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User Input-Choice 3</a:t>
            </a:r>
            <a:endParaRPr/>
          </a:p>
        </p:txBody>
      </p:sp>
      <p:sp>
        <p:nvSpPr>
          <p:cNvPr id="1518" name="Google Shape;1518;p68"/>
          <p:cNvSpPr txBox="1"/>
          <p:nvPr/>
        </p:nvSpPr>
        <p:spPr>
          <a:xfrm>
            <a:off x="6860300" y="1392750"/>
            <a:ext cx="1654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Gets user input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user input is 1, give them their bank balance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not, then check if user input is 2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not, then check if user input is 3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19" name="Google Shape;15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00" y="1704601"/>
            <a:ext cx="6141209" cy="16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69"/>
          <p:cNvSpPr txBox="1"/>
          <p:nvPr>
            <p:ph type="title"/>
          </p:nvPr>
        </p:nvSpPr>
        <p:spPr>
          <a:xfrm>
            <a:off x="387550" y="486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Invalid Inputs</a:t>
            </a:r>
            <a:endParaRPr/>
          </a:p>
        </p:txBody>
      </p:sp>
      <p:sp>
        <p:nvSpPr>
          <p:cNvPr id="1525" name="Google Shape;1525;p69"/>
          <p:cNvSpPr txBox="1"/>
          <p:nvPr/>
        </p:nvSpPr>
        <p:spPr>
          <a:xfrm>
            <a:off x="6860300" y="1247975"/>
            <a:ext cx="1654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Gets user input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user input is 1, give them their bank balance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Otherwise check if user input is 2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Otherwise</a:t>
            </a: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check if user input is 3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Else: if none of the above are true, print error 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26" name="Google Shape;1526;p69"/>
          <p:cNvPicPr preferRelativeResize="0"/>
          <p:nvPr/>
        </p:nvPicPr>
        <p:blipFill rotWithShape="1">
          <a:blip r:embed="rId3">
            <a:alphaModFix/>
          </a:blip>
          <a:srcRect b="0" l="1845" r="0" t="0"/>
          <a:stretch/>
        </p:blipFill>
        <p:spPr>
          <a:xfrm>
            <a:off x="503300" y="1441125"/>
            <a:ext cx="6267349" cy="22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70"/>
          <p:cNvSpPr txBox="1"/>
          <p:nvPr>
            <p:ph idx="2" type="title"/>
          </p:nvPr>
        </p:nvSpPr>
        <p:spPr>
          <a:xfrm>
            <a:off x="1070550" y="2150850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Activity Time</a:t>
            </a:r>
            <a:endParaRPr sz="3200"/>
          </a:p>
        </p:txBody>
      </p:sp>
      <p:sp>
        <p:nvSpPr>
          <p:cNvPr id="1532" name="Google Shape;1532;p70"/>
          <p:cNvSpPr txBox="1"/>
          <p:nvPr>
            <p:ph type="title"/>
          </p:nvPr>
        </p:nvSpPr>
        <p:spPr>
          <a:xfrm>
            <a:off x="6637150" y="324675"/>
            <a:ext cx="178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CS Club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17" name="Google Shape;1317;p4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SzPts val="2150"/>
              <a:buChar char="-"/>
            </a:pPr>
            <a:r>
              <a:rPr lang="en" sz="2150"/>
              <a:t>A programming language is a set of grammatical rules to instruct the computer to achieve a task</a:t>
            </a:r>
            <a:endParaRPr sz="2150"/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SzPts val="2150"/>
              <a:buChar char="-"/>
            </a:pPr>
            <a:r>
              <a:rPr lang="en" sz="2150"/>
              <a:t>Python is an example of a programming language</a:t>
            </a:r>
            <a:endParaRPr sz="2150"/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SzPts val="2150"/>
              <a:buChar char="-"/>
            </a:pPr>
            <a:r>
              <a:rPr lang="en" sz="2150"/>
              <a:t>They are often used to manipulate data </a:t>
            </a:r>
            <a:endParaRPr sz="2150"/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SzPts val="2150"/>
              <a:buChar char="-"/>
            </a:pPr>
            <a:r>
              <a:rPr lang="en" sz="2150"/>
              <a:t>Data can be of different forms</a:t>
            </a:r>
            <a:endParaRPr sz="2150"/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SzPts val="2150"/>
              <a:buChar char="-"/>
            </a:pPr>
            <a:r>
              <a:rPr lang="en" sz="2150"/>
              <a:t>These different forms are called data types</a:t>
            </a:r>
            <a:endParaRPr sz="21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</p:txBody>
      </p:sp>
      <p:pic>
        <p:nvPicPr>
          <p:cNvPr id="1318" name="Google Shape;1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700" y="2571750"/>
            <a:ext cx="1989950" cy="19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71"/>
          <p:cNvSpPr txBox="1"/>
          <p:nvPr>
            <p:ph idx="1" type="subTitle"/>
          </p:nvPr>
        </p:nvSpPr>
        <p:spPr>
          <a:xfrm>
            <a:off x="1359525" y="1866250"/>
            <a:ext cx="29076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</a:t>
            </a:r>
            <a:endParaRPr/>
          </a:p>
        </p:txBody>
      </p:sp>
      <p:sp>
        <p:nvSpPr>
          <p:cNvPr id="1538" name="Google Shape;1538;p71"/>
          <p:cNvSpPr txBox="1"/>
          <p:nvPr>
            <p:ph idx="2" type="subTitle"/>
          </p:nvPr>
        </p:nvSpPr>
        <p:spPr>
          <a:xfrm>
            <a:off x="4876875" y="3312900"/>
            <a:ext cx="3355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Experienced</a:t>
            </a:r>
            <a:endParaRPr/>
          </a:p>
        </p:txBody>
      </p:sp>
      <p:sp>
        <p:nvSpPr>
          <p:cNvPr id="1539" name="Google Shape;1539;p71"/>
          <p:cNvSpPr txBox="1"/>
          <p:nvPr>
            <p:ph idx="3" type="subTitle"/>
          </p:nvPr>
        </p:nvSpPr>
        <p:spPr>
          <a:xfrm>
            <a:off x="1359525" y="2329250"/>
            <a:ext cx="2907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grade is more than or equal to 50, print pass, else print fail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1"/>
          <p:cNvSpPr txBox="1"/>
          <p:nvPr>
            <p:ph idx="4" type="subTitle"/>
          </p:nvPr>
        </p:nvSpPr>
        <p:spPr>
          <a:xfrm>
            <a:off x="4876875" y="3776100"/>
            <a:ext cx="33555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grade is from 85 to 95 set grade to 100, else +5 to the grade.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after adding 5, grade is more than 100, print(“bonus”)</a:t>
            </a:r>
            <a:endParaRPr/>
          </a:p>
        </p:txBody>
      </p:sp>
      <p:sp>
        <p:nvSpPr>
          <p:cNvPr id="1541" name="Google Shape;1541;p7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Your Own If statement</a:t>
            </a:r>
            <a:endParaRPr/>
          </a:p>
        </p:txBody>
      </p:sp>
      <p:pic>
        <p:nvPicPr>
          <p:cNvPr id="1542" name="Google Shape;15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625" y="3174875"/>
            <a:ext cx="3225499" cy="15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71"/>
          <p:cNvSpPr txBox="1"/>
          <p:nvPr/>
        </p:nvSpPr>
        <p:spPr>
          <a:xfrm>
            <a:off x="496425" y="3330175"/>
            <a:ext cx="820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Example Syntax: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44" name="Google Shape;154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150" y="1194650"/>
            <a:ext cx="5272464" cy="4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72"/>
          <p:cNvSpPr txBox="1"/>
          <p:nvPr>
            <p:ph idx="1" type="subTitle"/>
          </p:nvPr>
        </p:nvSpPr>
        <p:spPr>
          <a:xfrm>
            <a:off x="1015775" y="1418100"/>
            <a:ext cx="29076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</a:t>
            </a:r>
            <a:endParaRPr/>
          </a:p>
        </p:txBody>
      </p:sp>
      <p:sp>
        <p:nvSpPr>
          <p:cNvPr id="1550" name="Google Shape;1550;p72"/>
          <p:cNvSpPr txBox="1"/>
          <p:nvPr>
            <p:ph idx="6" type="subTitle"/>
          </p:nvPr>
        </p:nvSpPr>
        <p:spPr>
          <a:xfrm>
            <a:off x="1015775" y="1881100"/>
            <a:ext cx="2907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grade is more than or equal to 50, print pass, else print fail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7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cxnSp>
        <p:nvCxnSpPr>
          <p:cNvPr id="1552" name="Google Shape;1552;p72"/>
          <p:cNvCxnSpPr/>
          <p:nvPr/>
        </p:nvCxnSpPr>
        <p:spPr>
          <a:xfrm flipH="1" rot="10800000">
            <a:off x="365425" y="3212950"/>
            <a:ext cx="8446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3" name="Google Shape;15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625" y="1383614"/>
            <a:ext cx="4200367" cy="141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875" y="3277075"/>
            <a:ext cx="4375900" cy="14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72"/>
          <p:cNvSpPr txBox="1"/>
          <p:nvPr>
            <p:ph idx="4" type="subTitle"/>
          </p:nvPr>
        </p:nvSpPr>
        <p:spPr>
          <a:xfrm>
            <a:off x="505600" y="3296000"/>
            <a:ext cx="3355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Experienced</a:t>
            </a:r>
            <a:endParaRPr/>
          </a:p>
        </p:txBody>
      </p:sp>
      <p:sp>
        <p:nvSpPr>
          <p:cNvPr id="1556" name="Google Shape;1556;p72"/>
          <p:cNvSpPr txBox="1"/>
          <p:nvPr>
            <p:ph idx="8" type="subTitle"/>
          </p:nvPr>
        </p:nvSpPr>
        <p:spPr>
          <a:xfrm>
            <a:off x="505600" y="3759200"/>
            <a:ext cx="33555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grade is from 85 to 95 set grade to 100, else +5 to the grade.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after adding 5, grade is more than 100, print(“bonus”)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73"/>
          <p:cNvSpPr txBox="1"/>
          <p:nvPr>
            <p:ph idx="2" type="title"/>
          </p:nvPr>
        </p:nvSpPr>
        <p:spPr>
          <a:xfrm>
            <a:off x="1070550" y="2150850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1562" name="Google Shape;1562;p73"/>
          <p:cNvSpPr txBox="1"/>
          <p:nvPr>
            <p:ph type="title"/>
          </p:nvPr>
        </p:nvSpPr>
        <p:spPr>
          <a:xfrm>
            <a:off x="6637150" y="324675"/>
            <a:ext cx="178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CS Club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pic>
        <p:nvPicPr>
          <p:cNvPr id="1568" name="Google Shape;15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81075"/>
            <a:ext cx="2837225" cy="294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675" y="2129400"/>
            <a:ext cx="2049325" cy="20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725" y="2342625"/>
            <a:ext cx="2432274" cy="14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7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pic>
        <p:nvPicPr>
          <p:cNvPr id="1576" name="Google Shape;15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863" y="1237075"/>
            <a:ext cx="7044286" cy="33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76"/>
          <p:cNvSpPr txBox="1"/>
          <p:nvPr>
            <p:ph type="title"/>
          </p:nvPr>
        </p:nvSpPr>
        <p:spPr>
          <a:xfrm>
            <a:off x="519900" y="5283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1582" name="Google Shape;1582;p76"/>
          <p:cNvSpPr txBox="1"/>
          <p:nvPr>
            <p:ph idx="4294967295" type="body"/>
          </p:nvPr>
        </p:nvSpPr>
        <p:spPr>
          <a:xfrm>
            <a:off x="519900" y="2433975"/>
            <a:ext cx="237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Looping through a string: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76"/>
          <p:cNvSpPr txBox="1"/>
          <p:nvPr/>
        </p:nvSpPr>
        <p:spPr>
          <a:xfrm>
            <a:off x="4812550" y="2544225"/>
            <a:ext cx="999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Output: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84" name="Google Shape;1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125" y="1183900"/>
            <a:ext cx="43434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76"/>
          <p:cNvSpPr txBox="1"/>
          <p:nvPr/>
        </p:nvSpPr>
        <p:spPr>
          <a:xfrm>
            <a:off x="579150" y="1388425"/>
            <a:ext cx="1634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Basic Syntax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586" name="Google Shape;1586;p76"/>
          <p:cNvCxnSpPr/>
          <p:nvPr/>
        </p:nvCxnSpPr>
        <p:spPr>
          <a:xfrm>
            <a:off x="16650" y="2285488"/>
            <a:ext cx="91107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7" name="Google Shape;15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125" y="3148000"/>
            <a:ext cx="2567430" cy="7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730" y="2957775"/>
            <a:ext cx="4381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77"/>
          <p:cNvSpPr txBox="1"/>
          <p:nvPr>
            <p:ph type="title"/>
          </p:nvPr>
        </p:nvSpPr>
        <p:spPr>
          <a:xfrm>
            <a:off x="346175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1594" name="Google Shape;1594;p77"/>
          <p:cNvSpPr txBox="1"/>
          <p:nvPr>
            <p:ph idx="4294967295" type="body"/>
          </p:nvPr>
        </p:nvSpPr>
        <p:spPr>
          <a:xfrm>
            <a:off x="346175" y="1159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Looping Through a Range:</a:t>
            </a:r>
            <a:endParaRPr b="1"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Loop from 0 to 4</a:t>
            </a:r>
            <a:endParaRPr b="1" sz="1700"/>
          </a:p>
        </p:txBody>
      </p:sp>
      <p:pic>
        <p:nvPicPr>
          <p:cNvPr id="1595" name="Google Shape;159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25" y="2032475"/>
            <a:ext cx="3543555" cy="8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77"/>
          <p:cNvSpPr txBox="1"/>
          <p:nvPr/>
        </p:nvSpPr>
        <p:spPr>
          <a:xfrm>
            <a:off x="730850" y="3226750"/>
            <a:ext cx="3323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Loop from 3 to 7</a:t>
            </a:r>
            <a:endParaRPr b="1" sz="18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597" name="Google Shape;159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00" y="3794175"/>
            <a:ext cx="36195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675" y="3376500"/>
            <a:ext cx="333450" cy="13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77"/>
          <p:cNvPicPr preferRelativeResize="0"/>
          <p:nvPr/>
        </p:nvPicPr>
        <p:blipFill rotWithShape="1">
          <a:blip r:embed="rId6">
            <a:alphaModFix/>
          </a:blip>
          <a:srcRect b="0" l="0" r="29458" t="0"/>
          <a:stretch/>
        </p:blipFill>
        <p:spPr>
          <a:xfrm>
            <a:off x="5176038" y="1556275"/>
            <a:ext cx="452725" cy="14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77"/>
          <p:cNvSpPr txBox="1"/>
          <p:nvPr/>
        </p:nvSpPr>
        <p:spPr>
          <a:xfrm>
            <a:off x="5888125" y="1730600"/>
            <a:ext cx="27510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Range includes first_num -&gt; last_num-1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b="1"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Never includes last number</a:t>
            </a:r>
            <a:endParaRPr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78"/>
          <p:cNvSpPr txBox="1"/>
          <p:nvPr>
            <p:ph type="title"/>
          </p:nvPr>
        </p:nvSpPr>
        <p:spPr>
          <a:xfrm>
            <a:off x="346175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happen?</a:t>
            </a:r>
            <a:endParaRPr/>
          </a:p>
        </p:txBody>
      </p:sp>
      <p:pic>
        <p:nvPicPr>
          <p:cNvPr id="1606" name="Google Shape;1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025" y="2156075"/>
            <a:ext cx="41338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79"/>
          <p:cNvSpPr txBox="1"/>
          <p:nvPr>
            <p:ph type="title"/>
          </p:nvPr>
        </p:nvSpPr>
        <p:spPr>
          <a:xfrm>
            <a:off x="346175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</a:t>
            </a:r>
            <a:r>
              <a:rPr lang="en"/>
              <a:t>What will happen?</a:t>
            </a:r>
            <a:endParaRPr/>
          </a:p>
        </p:txBody>
      </p:sp>
      <p:pic>
        <p:nvPicPr>
          <p:cNvPr id="1612" name="Google Shape;161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5" y="2156075"/>
            <a:ext cx="41338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300" y="1170125"/>
            <a:ext cx="6858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Google Shape;161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75" y="569100"/>
            <a:ext cx="3838499" cy="38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425" y="569100"/>
            <a:ext cx="3838500" cy="3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5"/>
          <p:cNvSpPr txBox="1"/>
          <p:nvPr>
            <p:ph idx="2" type="title"/>
          </p:nvPr>
        </p:nvSpPr>
        <p:spPr>
          <a:xfrm>
            <a:off x="1070550" y="2150850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1324" name="Google Shape;1324;p45"/>
          <p:cNvSpPr txBox="1"/>
          <p:nvPr>
            <p:ph type="title"/>
          </p:nvPr>
        </p:nvSpPr>
        <p:spPr>
          <a:xfrm>
            <a:off x="6637150" y="324675"/>
            <a:ext cx="178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CS Club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81"/>
          <p:cNvSpPr txBox="1"/>
          <p:nvPr>
            <p:ph type="title"/>
          </p:nvPr>
        </p:nvSpPr>
        <p:spPr>
          <a:xfrm>
            <a:off x="381875" y="5164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</a:t>
            </a:r>
            <a:r>
              <a:rPr lang="en"/>
              <a:t> </a:t>
            </a:r>
            <a:r>
              <a:rPr lang="en"/>
              <a:t>Challenge</a:t>
            </a:r>
            <a:endParaRPr/>
          </a:p>
        </p:txBody>
      </p:sp>
      <p:sp>
        <p:nvSpPr>
          <p:cNvPr id="1625" name="Google Shape;1625;p81"/>
          <p:cNvSpPr txBox="1"/>
          <p:nvPr/>
        </p:nvSpPr>
        <p:spPr>
          <a:xfrm>
            <a:off x="761150" y="1147825"/>
            <a:ext cx="73332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Start with: fahrenheit = int(input("Enter the temperature in fahrenheit"))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Convert next 5°F to °C. So if °F=32, convert 32,33,34,35,36F to °C.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Use: (fahrenheit - 32) * 5/9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For each degrees: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Display each conversion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1D5DB"/>
              </a:solidFill>
              <a:highlight>
                <a:srgbClr val="444654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celsius is from 25 to 35, print summer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celsius is from 14-24, print fall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celsius is from 3-13 print, spring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If celsius is from -30 to 2 print winter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Else print anything</a:t>
            </a:r>
            <a:endParaRPr sz="17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8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r>
              <a:rPr lang="en"/>
              <a:t> Solution</a:t>
            </a:r>
            <a:endParaRPr/>
          </a:p>
        </p:txBody>
      </p:sp>
      <p:pic>
        <p:nvPicPr>
          <p:cNvPr id="1631" name="Google Shape;163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50" y="1201900"/>
            <a:ext cx="7022451" cy="347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83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1637" name="Google Shape;1637;p83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3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3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3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3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2" name="Google Shape;1642;p83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2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</a:t>
            </a:r>
            <a:endParaRPr/>
          </a:p>
        </p:txBody>
      </p:sp>
      <p:sp>
        <p:nvSpPr>
          <p:cNvPr id="1330" name="Google Shape;1330;p46"/>
          <p:cNvSpPr txBox="1"/>
          <p:nvPr>
            <p:ph idx="1" type="body"/>
          </p:nvPr>
        </p:nvSpPr>
        <p:spPr>
          <a:xfrm>
            <a:off x="720000" y="1308525"/>
            <a:ext cx="7704000" cy="32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int: stands for integer, refers to any whole positive or negative number WITHOUT a decimal</a:t>
            </a:r>
            <a:endParaRPr sz="19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/>
          </a:p>
        </p:txBody>
      </p:sp>
      <p:pic>
        <p:nvPicPr>
          <p:cNvPr id="1331" name="Google Shape;1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000" y="2272600"/>
            <a:ext cx="4064875" cy="21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372" y="2272601"/>
            <a:ext cx="2127170" cy="21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</a:t>
            </a:r>
            <a:endParaRPr/>
          </a:p>
        </p:txBody>
      </p:sp>
      <p:sp>
        <p:nvSpPr>
          <p:cNvPr id="1338" name="Google Shape;1338;p47"/>
          <p:cNvSpPr txBox="1"/>
          <p:nvPr>
            <p:ph idx="1" type="body"/>
          </p:nvPr>
        </p:nvSpPr>
        <p:spPr>
          <a:xfrm>
            <a:off x="720000" y="1308525"/>
            <a:ext cx="7704000" cy="32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float: stands for floating point number, refers to a positive or negative number with a decimal point</a:t>
            </a:r>
            <a:endParaRPr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/>
          </a:p>
        </p:txBody>
      </p:sp>
      <p:pic>
        <p:nvPicPr>
          <p:cNvPr id="1339" name="Google Shape;1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00" y="2389950"/>
            <a:ext cx="2068000" cy="20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501" y="2389937"/>
            <a:ext cx="2068000" cy="209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000" y="2423912"/>
            <a:ext cx="2318025" cy="203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4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</a:t>
            </a:r>
            <a:endParaRPr/>
          </a:p>
        </p:txBody>
      </p:sp>
      <p:sp>
        <p:nvSpPr>
          <p:cNvPr id="1347" name="Google Shape;1347;p48"/>
          <p:cNvSpPr txBox="1"/>
          <p:nvPr>
            <p:ph idx="1" type="body"/>
          </p:nvPr>
        </p:nvSpPr>
        <p:spPr>
          <a:xfrm>
            <a:off x="720000" y="1308525"/>
            <a:ext cx="7704000" cy="32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str: this stands for string, refers to anything enclosed within “” </a:t>
            </a:r>
            <a:endParaRPr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/>
          </a:p>
        </p:txBody>
      </p:sp>
      <p:pic>
        <p:nvPicPr>
          <p:cNvPr id="1348" name="Google Shape;1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304975"/>
            <a:ext cx="2784200" cy="21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450" y="2328912"/>
            <a:ext cx="2051354" cy="20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050" y="2328912"/>
            <a:ext cx="2051350" cy="208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</a:t>
            </a:r>
            <a:endParaRPr/>
          </a:p>
        </p:txBody>
      </p:sp>
      <p:sp>
        <p:nvSpPr>
          <p:cNvPr id="1356" name="Google Shape;1356;p49"/>
          <p:cNvSpPr txBox="1"/>
          <p:nvPr>
            <p:ph idx="1" type="body"/>
          </p:nvPr>
        </p:nvSpPr>
        <p:spPr>
          <a:xfrm>
            <a:off x="720000" y="1308525"/>
            <a:ext cx="7704000" cy="32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en" sz="1950"/>
              <a:t>bool: this stands for boolean, can hold two values either true or false</a:t>
            </a:r>
            <a:endParaRPr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/>
          </a:p>
        </p:txBody>
      </p:sp>
      <p:pic>
        <p:nvPicPr>
          <p:cNvPr id="1357" name="Google Shape;1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50" y="2163317"/>
            <a:ext cx="2387550" cy="242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600" y="2163316"/>
            <a:ext cx="2387550" cy="242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sp>
        <p:nvSpPr>
          <p:cNvPr id="1364" name="Google Shape;1364;p50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-"/>
            </a:pPr>
            <a:r>
              <a:rPr lang="en" sz="2050"/>
              <a:t>For int and float data types in Python, we can carry out arithmetic operations, just like you would do in math</a:t>
            </a:r>
            <a:endParaRPr sz="2050"/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-"/>
            </a:pPr>
            <a:r>
              <a:rPr lang="en" sz="2050"/>
              <a:t>Operators include </a:t>
            </a:r>
            <a:endParaRPr sz="205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Addition: Adds the numbers, denoted by +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Subtraction: Subtracts the numbers, denoted by -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Multiplication: Multiplies the numbers, denoted by *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Division: Divides the numbers, denoted by /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Modulo: Gives the remainder when the first number is divided by the second, denoted by %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FD21F"/>
      </a:lt2>
      <a:accent1>
        <a:srgbClr val="D899B3"/>
      </a:accent1>
      <a:accent2>
        <a:srgbClr val="3C78D8"/>
      </a:accent2>
      <a:accent3>
        <a:srgbClr val="7EC8D4"/>
      </a:accent3>
      <a:accent4>
        <a:srgbClr val="6AA4D6"/>
      </a:accent4>
      <a:accent5>
        <a:srgbClr val="06467E"/>
      </a:accent5>
      <a:accent6>
        <a:srgbClr val="00539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